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6"/>
  </p:notesMasterIdLst>
  <p:sldIdLst>
    <p:sldId id="256" r:id="rId2"/>
    <p:sldId id="259" r:id="rId3"/>
    <p:sldId id="260" r:id="rId4"/>
    <p:sldId id="261" r:id="rId5"/>
    <p:sldId id="264" r:id="rId6"/>
    <p:sldId id="278" r:id="rId7"/>
    <p:sldId id="265" r:id="rId8"/>
    <p:sldId id="271" r:id="rId9"/>
    <p:sldId id="279" r:id="rId10"/>
    <p:sldId id="272" r:id="rId11"/>
    <p:sldId id="281" r:id="rId12"/>
    <p:sldId id="282" r:id="rId13"/>
    <p:sldId id="283" r:id="rId14"/>
    <p:sldId id="273" r:id="rId15"/>
  </p:sldIdLst>
  <p:sldSz cx="12192000" cy="6858000"/>
  <p:notesSz cx="6858000" cy="9144000"/>
  <p:embeddedFontLst>
    <p:embeddedFont>
      <p:font typeface="Abril Fatface" panose="02000503000000020003" pitchFamily="2" charset="0"/>
      <p:regular r:id="rId17"/>
    </p:embeddedFont>
    <p:embeddedFont>
      <p:font typeface="Barlow Condensed" panose="00000506000000000000" pitchFamily="2" charset="0"/>
      <p:regular r:id="rId18"/>
      <p:bold r:id="rId19"/>
      <p:italic r:id="rId20"/>
      <p:bold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IBM Plex Mono" panose="020B0509050203000203" pitchFamily="49" charset="0"/>
      <p:regular r:id="rId26"/>
      <p:bold r:id="rId27"/>
      <p:italic r:id="rId28"/>
      <p:boldItalic r:id="rId29"/>
    </p:embeddedFont>
    <p:embeddedFont>
      <p:font typeface="IBM Plex Mono Medium" panose="020B0609050203000203" pitchFamily="49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1043"/>
    <a:srgbClr val="000C33"/>
    <a:srgbClr val="001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447" autoAdjust="0"/>
  </p:normalViewPr>
  <p:slideViewPr>
    <p:cSldViewPr snapToGrid="0">
      <p:cViewPr varScale="1">
        <p:scale>
          <a:sx n="59" d="100"/>
          <a:sy n="59" d="100"/>
        </p:scale>
        <p:origin x="940" y="-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a073618e60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a073618e60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a073618e60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a073618e60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5823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073618e6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073618e6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6408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073618e6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073618e6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90820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a073618e60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a073618e60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a073618e6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a073618e6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a073618e6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a073618e6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0158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073618e6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073618e6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8493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2646325" y="2452800"/>
            <a:ext cx="7683600" cy="194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646325" y="4296900"/>
            <a:ext cx="76836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>
            <a:endParaRPr/>
          </a:p>
        </p:txBody>
      </p:sp>
      <p:grpSp>
        <p:nvGrpSpPr>
          <p:cNvPr id="13" name="Google Shape;13;p2" descr="Power outline"/>
          <p:cNvGrpSpPr/>
          <p:nvPr/>
        </p:nvGrpSpPr>
        <p:grpSpPr>
          <a:xfrm rot="-5400000">
            <a:off x="10180694" y="5030484"/>
            <a:ext cx="1475905" cy="1639441"/>
            <a:chOff x="5753006" y="3038475"/>
            <a:chExt cx="685957" cy="761999"/>
          </a:xfrm>
        </p:grpSpPr>
        <p:sp>
          <p:nvSpPr>
            <p:cNvPr id="14" name="Google Shape;14;p2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666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666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5278448" y="5744007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2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2843056" y="1759916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8621416" y="2149333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2" descr="Power outline"/>
          <p:cNvGrpSpPr/>
          <p:nvPr/>
        </p:nvGrpSpPr>
        <p:grpSpPr>
          <a:xfrm>
            <a:off x="10639255" y="1831360"/>
            <a:ext cx="1099109" cy="1220951"/>
            <a:chOff x="5753006" y="3038475"/>
            <a:chExt cx="685957" cy="761999"/>
          </a:xfrm>
        </p:grpSpPr>
        <p:sp>
          <p:nvSpPr>
            <p:cNvPr id="20" name="Google Shape;20;p2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666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666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" name="Google Shape;22;p2" descr="Power outline"/>
          <p:cNvGrpSpPr/>
          <p:nvPr/>
        </p:nvGrpSpPr>
        <p:grpSpPr>
          <a:xfrm>
            <a:off x="556196" y="563359"/>
            <a:ext cx="1099109" cy="1220951"/>
            <a:chOff x="5753006" y="3038475"/>
            <a:chExt cx="685957" cy="761999"/>
          </a:xfrm>
        </p:grpSpPr>
        <p:sp>
          <p:nvSpPr>
            <p:cNvPr id="23" name="Google Shape;23;p2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solidFill>
              <a:schemeClr val="accent1"/>
            </a:solidFill>
            <a:ln w="666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solidFill>
              <a:schemeClr val="accent1"/>
            </a:solidFill>
            <a:ln w="666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" name="Google Shape;25;p2" descr="Power outline"/>
          <p:cNvGrpSpPr/>
          <p:nvPr/>
        </p:nvGrpSpPr>
        <p:grpSpPr>
          <a:xfrm rot="5400000">
            <a:off x="8307382" y="87051"/>
            <a:ext cx="1419862" cy="1577262"/>
            <a:chOff x="5753006" y="3038475"/>
            <a:chExt cx="685957" cy="761999"/>
          </a:xfrm>
        </p:grpSpPr>
        <p:sp>
          <p:nvSpPr>
            <p:cNvPr id="26" name="Google Shape;26;p2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666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666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" name="Google Shape;28;p2" descr="Power outline"/>
          <p:cNvGrpSpPr/>
          <p:nvPr/>
        </p:nvGrpSpPr>
        <p:grpSpPr>
          <a:xfrm rot="5400000">
            <a:off x="1101287" y="2922863"/>
            <a:ext cx="754073" cy="837666"/>
            <a:chOff x="5753006" y="3038475"/>
            <a:chExt cx="685957" cy="761999"/>
          </a:xfrm>
        </p:grpSpPr>
        <p:sp>
          <p:nvSpPr>
            <p:cNvPr id="29" name="Google Shape;29;p2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666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666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7719482" y="6186206"/>
            <a:ext cx="416899" cy="386303"/>
            <a:chOff x="7467602" y="5857077"/>
            <a:chExt cx="468900" cy="434488"/>
          </a:xfrm>
        </p:grpSpPr>
        <p:sp>
          <p:nvSpPr>
            <p:cNvPr id="32" name="Google Shape;32;p2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11180437" y="750936"/>
            <a:ext cx="416899" cy="386303"/>
            <a:chOff x="7467602" y="5857077"/>
            <a:chExt cx="468900" cy="434488"/>
          </a:xfrm>
        </p:grpSpPr>
        <p:sp>
          <p:nvSpPr>
            <p:cNvPr id="37" name="Google Shape;37;p2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" name="Google Shape;41;p2"/>
          <p:cNvGrpSpPr/>
          <p:nvPr/>
        </p:nvGrpSpPr>
        <p:grpSpPr>
          <a:xfrm>
            <a:off x="3082668" y="563350"/>
            <a:ext cx="1098953" cy="258600"/>
            <a:chOff x="4317443" y="530413"/>
            <a:chExt cx="1098953" cy="258600"/>
          </a:xfrm>
        </p:grpSpPr>
        <p:sp>
          <p:nvSpPr>
            <p:cNvPr id="42" name="Google Shape;42;p2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3365189" y="6133409"/>
            <a:ext cx="1098953" cy="258600"/>
            <a:chOff x="4317443" y="530413"/>
            <a:chExt cx="1098953" cy="258600"/>
          </a:xfrm>
        </p:grpSpPr>
        <p:sp>
          <p:nvSpPr>
            <p:cNvPr id="47" name="Google Shape;47;p2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" name="Google Shape;51;p2"/>
          <p:cNvGrpSpPr/>
          <p:nvPr/>
        </p:nvGrpSpPr>
        <p:grpSpPr>
          <a:xfrm>
            <a:off x="10520123" y="4066093"/>
            <a:ext cx="1098953" cy="258600"/>
            <a:chOff x="4317443" y="530413"/>
            <a:chExt cx="1098953" cy="258600"/>
          </a:xfrm>
        </p:grpSpPr>
        <p:sp>
          <p:nvSpPr>
            <p:cNvPr id="52" name="Google Shape;52;p2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" name="Google Shape;56;p2" descr="Power outline"/>
          <p:cNvGrpSpPr/>
          <p:nvPr/>
        </p:nvGrpSpPr>
        <p:grpSpPr>
          <a:xfrm rot="5400000">
            <a:off x="508966" y="5044573"/>
            <a:ext cx="1220935" cy="1356282"/>
            <a:chOff x="5753006" y="3038475"/>
            <a:chExt cx="685957" cy="761999"/>
          </a:xfrm>
        </p:grpSpPr>
        <p:sp>
          <p:nvSpPr>
            <p:cNvPr id="57" name="Google Shape;57;p2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666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666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" name="Google Shape;59;p2"/>
          <p:cNvGrpSpPr/>
          <p:nvPr/>
        </p:nvGrpSpPr>
        <p:grpSpPr>
          <a:xfrm>
            <a:off x="2160544" y="750944"/>
            <a:ext cx="416899" cy="386303"/>
            <a:chOff x="7467602" y="5857077"/>
            <a:chExt cx="468900" cy="434488"/>
          </a:xfrm>
        </p:grpSpPr>
        <p:sp>
          <p:nvSpPr>
            <p:cNvPr id="60" name="Google Shape;60;p2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64;p2"/>
          <p:cNvGrpSpPr/>
          <p:nvPr/>
        </p:nvGrpSpPr>
        <p:grpSpPr>
          <a:xfrm flipH="1">
            <a:off x="6454568" y="630375"/>
            <a:ext cx="1098953" cy="258600"/>
            <a:chOff x="4317443" y="530413"/>
            <a:chExt cx="1098953" cy="258600"/>
          </a:xfrm>
        </p:grpSpPr>
        <p:sp>
          <p:nvSpPr>
            <p:cNvPr id="65" name="Google Shape;65;p2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>
  <p:cSld name="CUSTOM_3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"/>
          <p:cNvSpPr txBox="1">
            <a:spLocks noGrp="1"/>
          </p:cNvSpPr>
          <p:nvPr>
            <p:ph type="body" idx="1"/>
          </p:nvPr>
        </p:nvSpPr>
        <p:spPr>
          <a:xfrm>
            <a:off x="1471050" y="4204525"/>
            <a:ext cx="10305300" cy="1521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52" name="Google Shape;152;p6"/>
          <p:cNvSpPr txBox="1">
            <a:spLocks noGrp="1"/>
          </p:cNvSpPr>
          <p:nvPr>
            <p:ph type="title"/>
          </p:nvPr>
        </p:nvSpPr>
        <p:spPr>
          <a:xfrm>
            <a:off x="1471050" y="2041175"/>
            <a:ext cx="10305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grpSp>
        <p:nvGrpSpPr>
          <p:cNvPr id="153" name="Google Shape;153;p6"/>
          <p:cNvGrpSpPr/>
          <p:nvPr/>
        </p:nvGrpSpPr>
        <p:grpSpPr>
          <a:xfrm>
            <a:off x="436707" y="6133406"/>
            <a:ext cx="416899" cy="386303"/>
            <a:chOff x="7467602" y="5857077"/>
            <a:chExt cx="468900" cy="434488"/>
          </a:xfrm>
        </p:grpSpPr>
        <p:sp>
          <p:nvSpPr>
            <p:cNvPr id="154" name="Google Shape;154;p6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" name="Google Shape;158;p6"/>
          <p:cNvGrpSpPr/>
          <p:nvPr/>
        </p:nvGrpSpPr>
        <p:grpSpPr>
          <a:xfrm>
            <a:off x="2755589" y="6133409"/>
            <a:ext cx="1098953" cy="258600"/>
            <a:chOff x="4317443" y="530413"/>
            <a:chExt cx="1098953" cy="258600"/>
          </a:xfrm>
        </p:grpSpPr>
        <p:sp>
          <p:nvSpPr>
            <p:cNvPr id="159" name="Google Shape;159;p6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6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6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6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" name="Google Shape;163;p6"/>
          <p:cNvGrpSpPr/>
          <p:nvPr/>
        </p:nvGrpSpPr>
        <p:grpSpPr>
          <a:xfrm>
            <a:off x="10764123" y="6313843"/>
            <a:ext cx="1098953" cy="258600"/>
            <a:chOff x="4317443" y="530413"/>
            <a:chExt cx="1098953" cy="258600"/>
          </a:xfrm>
        </p:grpSpPr>
        <p:sp>
          <p:nvSpPr>
            <p:cNvPr id="164" name="Google Shape;164;p6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6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6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6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" name="Google Shape;168;p6"/>
          <p:cNvGrpSpPr/>
          <p:nvPr/>
        </p:nvGrpSpPr>
        <p:grpSpPr>
          <a:xfrm flipH="1">
            <a:off x="5844968" y="630375"/>
            <a:ext cx="1098953" cy="258600"/>
            <a:chOff x="4317443" y="530413"/>
            <a:chExt cx="1098953" cy="258600"/>
          </a:xfrm>
        </p:grpSpPr>
        <p:sp>
          <p:nvSpPr>
            <p:cNvPr id="169" name="Google Shape;169;p6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6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6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6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" name="Google Shape;173;p6"/>
          <p:cNvSpPr/>
          <p:nvPr/>
        </p:nvSpPr>
        <p:spPr>
          <a:xfrm flipH="1">
            <a:off x="11005750" y="954366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" name="Google Shape;174;p6" descr="Power outline"/>
          <p:cNvGrpSpPr/>
          <p:nvPr/>
        </p:nvGrpSpPr>
        <p:grpSpPr>
          <a:xfrm flipH="1">
            <a:off x="11395145" y="182605"/>
            <a:ext cx="573391" cy="636955"/>
            <a:chOff x="5753006" y="3038475"/>
            <a:chExt cx="685957" cy="761999"/>
          </a:xfrm>
        </p:grpSpPr>
        <p:sp>
          <p:nvSpPr>
            <p:cNvPr id="175" name="Google Shape;175;p6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" name="Google Shape;177;p6"/>
          <p:cNvGrpSpPr/>
          <p:nvPr/>
        </p:nvGrpSpPr>
        <p:grpSpPr>
          <a:xfrm flipH="1">
            <a:off x="9993735" y="371775"/>
            <a:ext cx="1098953" cy="258600"/>
            <a:chOff x="4317443" y="530413"/>
            <a:chExt cx="1098953" cy="258600"/>
          </a:xfrm>
        </p:grpSpPr>
        <p:sp>
          <p:nvSpPr>
            <p:cNvPr id="178" name="Google Shape;178;p6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6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6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6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" name="Google Shape;182;p6"/>
          <p:cNvGrpSpPr/>
          <p:nvPr/>
        </p:nvGrpSpPr>
        <p:grpSpPr>
          <a:xfrm flipH="1">
            <a:off x="11473400" y="1425244"/>
            <a:ext cx="416899" cy="386303"/>
            <a:chOff x="7467602" y="5857077"/>
            <a:chExt cx="468900" cy="434488"/>
          </a:xfrm>
        </p:grpSpPr>
        <p:sp>
          <p:nvSpPr>
            <p:cNvPr id="183" name="Google Shape;183;p6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7" name="Google Shape;187;p6"/>
          <p:cNvSpPr/>
          <p:nvPr/>
        </p:nvSpPr>
        <p:spPr>
          <a:xfrm>
            <a:off x="320231" y="1811541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2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8" name="Google Shape;188;p6" descr="Power outline"/>
          <p:cNvGrpSpPr/>
          <p:nvPr/>
        </p:nvGrpSpPr>
        <p:grpSpPr>
          <a:xfrm>
            <a:off x="320221" y="204309"/>
            <a:ext cx="1099109" cy="1220951"/>
            <a:chOff x="5753006" y="3038475"/>
            <a:chExt cx="685957" cy="761999"/>
          </a:xfrm>
        </p:grpSpPr>
        <p:sp>
          <p:nvSpPr>
            <p:cNvPr id="189" name="Google Shape;189;p6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1" name="Google Shape;191;p6"/>
          <p:cNvGrpSpPr/>
          <p:nvPr/>
        </p:nvGrpSpPr>
        <p:grpSpPr>
          <a:xfrm>
            <a:off x="2519443" y="307925"/>
            <a:ext cx="1098953" cy="258600"/>
            <a:chOff x="4317443" y="530413"/>
            <a:chExt cx="1098953" cy="258600"/>
          </a:xfrm>
        </p:grpSpPr>
        <p:sp>
          <p:nvSpPr>
            <p:cNvPr id="192" name="Google Shape;192;p6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6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6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6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6" name="Google Shape;196;p6"/>
          <p:cNvGrpSpPr/>
          <p:nvPr/>
        </p:nvGrpSpPr>
        <p:grpSpPr>
          <a:xfrm>
            <a:off x="1696694" y="307919"/>
            <a:ext cx="416899" cy="386303"/>
            <a:chOff x="7467602" y="5857077"/>
            <a:chExt cx="468900" cy="434488"/>
          </a:xfrm>
        </p:grpSpPr>
        <p:sp>
          <p:nvSpPr>
            <p:cNvPr id="197" name="Google Shape;197;p6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Two columns">
  <p:cSld name="CUSTOM_4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"/>
          <p:cNvSpPr txBox="1">
            <a:spLocks noGrp="1"/>
          </p:cNvSpPr>
          <p:nvPr>
            <p:ph type="title"/>
          </p:nvPr>
        </p:nvSpPr>
        <p:spPr>
          <a:xfrm>
            <a:off x="873350" y="8363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03" name="Google Shape;203;p7"/>
          <p:cNvSpPr/>
          <p:nvPr/>
        </p:nvSpPr>
        <p:spPr>
          <a:xfrm flipH="1">
            <a:off x="822058" y="564982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7"/>
          <p:cNvSpPr/>
          <p:nvPr/>
        </p:nvSpPr>
        <p:spPr>
          <a:xfrm flipH="1">
            <a:off x="11005750" y="954366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7" descr="Power outline"/>
          <p:cNvGrpSpPr/>
          <p:nvPr/>
        </p:nvGrpSpPr>
        <p:grpSpPr>
          <a:xfrm flipH="1">
            <a:off x="11395145" y="182605"/>
            <a:ext cx="573391" cy="636955"/>
            <a:chOff x="5753006" y="3038475"/>
            <a:chExt cx="685957" cy="761999"/>
          </a:xfrm>
        </p:grpSpPr>
        <p:sp>
          <p:nvSpPr>
            <p:cNvPr id="206" name="Google Shape;206;p7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" name="Google Shape;208;p7"/>
          <p:cNvGrpSpPr/>
          <p:nvPr/>
        </p:nvGrpSpPr>
        <p:grpSpPr>
          <a:xfrm flipH="1">
            <a:off x="133995" y="307924"/>
            <a:ext cx="416899" cy="386303"/>
            <a:chOff x="7467602" y="5857077"/>
            <a:chExt cx="468900" cy="434488"/>
          </a:xfrm>
        </p:grpSpPr>
        <p:sp>
          <p:nvSpPr>
            <p:cNvPr id="209" name="Google Shape;209;p7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7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3" name="Google Shape;213;p7"/>
          <p:cNvGrpSpPr/>
          <p:nvPr/>
        </p:nvGrpSpPr>
        <p:grpSpPr>
          <a:xfrm>
            <a:off x="210440" y="6353834"/>
            <a:ext cx="1098953" cy="258600"/>
            <a:chOff x="4317443" y="530413"/>
            <a:chExt cx="1098953" cy="258600"/>
          </a:xfrm>
        </p:grpSpPr>
        <p:sp>
          <p:nvSpPr>
            <p:cNvPr id="214" name="Google Shape;214;p7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7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7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7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" name="Google Shape;218;p7"/>
          <p:cNvSpPr txBox="1">
            <a:spLocks noGrp="1"/>
          </p:cNvSpPr>
          <p:nvPr>
            <p:ph type="subTitle" idx="1"/>
          </p:nvPr>
        </p:nvSpPr>
        <p:spPr>
          <a:xfrm>
            <a:off x="873360" y="1813775"/>
            <a:ext cx="49611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19" name="Google Shape;219;p7"/>
          <p:cNvSpPr txBox="1">
            <a:spLocks noGrp="1"/>
          </p:cNvSpPr>
          <p:nvPr>
            <p:ph type="subTitle" idx="2"/>
          </p:nvPr>
        </p:nvSpPr>
        <p:spPr>
          <a:xfrm>
            <a:off x="6464155" y="1813775"/>
            <a:ext cx="49608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20" name="Google Shape;220;p7"/>
          <p:cNvSpPr txBox="1">
            <a:spLocks noGrp="1"/>
          </p:cNvSpPr>
          <p:nvPr>
            <p:ph type="body" idx="3"/>
          </p:nvPr>
        </p:nvSpPr>
        <p:spPr>
          <a:xfrm>
            <a:off x="873350" y="2750800"/>
            <a:ext cx="49608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21" name="Google Shape;221;p7"/>
          <p:cNvSpPr txBox="1">
            <a:spLocks noGrp="1"/>
          </p:cNvSpPr>
          <p:nvPr>
            <p:ph type="body" idx="4"/>
          </p:nvPr>
        </p:nvSpPr>
        <p:spPr>
          <a:xfrm>
            <a:off x="6464146" y="2739050"/>
            <a:ext cx="49611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One column">
  <p:cSld name="CUSTOM_5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"/>
          <p:cNvSpPr txBox="1">
            <a:spLocks noGrp="1"/>
          </p:cNvSpPr>
          <p:nvPr>
            <p:ph type="subTitle" idx="1"/>
          </p:nvPr>
        </p:nvSpPr>
        <p:spPr>
          <a:xfrm>
            <a:off x="1529538" y="2176575"/>
            <a:ext cx="69519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24" name="Google Shape;224;p8"/>
          <p:cNvSpPr txBox="1">
            <a:spLocks noGrp="1"/>
          </p:cNvSpPr>
          <p:nvPr>
            <p:ph type="title"/>
          </p:nvPr>
        </p:nvSpPr>
        <p:spPr>
          <a:xfrm>
            <a:off x="1482400" y="745775"/>
            <a:ext cx="69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25" name="Google Shape;225;p8"/>
          <p:cNvSpPr txBox="1">
            <a:spLocks noGrp="1"/>
          </p:cNvSpPr>
          <p:nvPr>
            <p:ph type="body" idx="2"/>
          </p:nvPr>
        </p:nvSpPr>
        <p:spPr>
          <a:xfrm>
            <a:off x="1529540" y="2836750"/>
            <a:ext cx="6951900" cy="343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26" name="Google Shape;226;p8"/>
          <p:cNvSpPr/>
          <p:nvPr/>
        </p:nvSpPr>
        <p:spPr>
          <a:xfrm>
            <a:off x="10886023" y="564982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8"/>
          <p:cNvSpPr/>
          <p:nvPr/>
        </p:nvSpPr>
        <p:spPr>
          <a:xfrm>
            <a:off x="702331" y="954366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8" name="Google Shape;228;p8" descr="Power outline"/>
          <p:cNvGrpSpPr/>
          <p:nvPr/>
        </p:nvGrpSpPr>
        <p:grpSpPr>
          <a:xfrm>
            <a:off x="128945" y="182605"/>
            <a:ext cx="573391" cy="636955"/>
            <a:chOff x="5753006" y="3038475"/>
            <a:chExt cx="685957" cy="761999"/>
          </a:xfrm>
        </p:grpSpPr>
        <p:sp>
          <p:nvSpPr>
            <p:cNvPr id="229" name="Google Shape;229;p8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1" name="Google Shape;231;p8"/>
          <p:cNvGrpSpPr/>
          <p:nvPr/>
        </p:nvGrpSpPr>
        <p:grpSpPr>
          <a:xfrm>
            <a:off x="11546587" y="307924"/>
            <a:ext cx="416899" cy="386303"/>
            <a:chOff x="7467602" y="5857077"/>
            <a:chExt cx="468900" cy="434488"/>
          </a:xfrm>
        </p:grpSpPr>
        <p:sp>
          <p:nvSpPr>
            <p:cNvPr id="232" name="Google Shape;232;p8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6" name="Google Shape;236;p8"/>
          <p:cNvGrpSpPr/>
          <p:nvPr/>
        </p:nvGrpSpPr>
        <p:grpSpPr>
          <a:xfrm>
            <a:off x="1004793" y="371775"/>
            <a:ext cx="1098953" cy="258600"/>
            <a:chOff x="4317443" y="530413"/>
            <a:chExt cx="1098953" cy="258600"/>
          </a:xfrm>
        </p:grpSpPr>
        <p:sp>
          <p:nvSpPr>
            <p:cNvPr id="237" name="Google Shape;237;p8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8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8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8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1" name="Google Shape;241;p8"/>
          <p:cNvGrpSpPr/>
          <p:nvPr/>
        </p:nvGrpSpPr>
        <p:grpSpPr>
          <a:xfrm>
            <a:off x="10672139" y="6271009"/>
            <a:ext cx="1098953" cy="258600"/>
            <a:chOff x="4317443" y="530413"/>
            <a:chExt cx="1098953" cy="258600"/>
          </a:xfrm>
        </p:grpSpPr>
        <p:sp>
          <p:nvSpPr>
            <p:cNvPr id="242" name="Google Shape;242;p8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8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8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8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6" name="Google Shape;246;p8"/>
          <p:cNvGrpSpPr/>
          <p:nvPr/>
        </p:nvGrpSpPr>
        <p:grpSpPr>
          <a:xfrm>
            <a:off x="207182" y="1425244"/>
            <a:ext cx="416899" cy="386303"/>
            <a:chOff x="7467602" y="5857077"/>
            <a:chExt cx="468900" cy="434488"/>
          </a:xfrm>
        </p:grpSpPr>
        <p:sp>
          <p:nvSpPr>
            <p:cNvPr id="247" name="Google Shape;247;p8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1" name="Google Shape;251;p8"/>
          <p:cNvGrpSpPr/>
          <p:nvPr/>
        </p:nvGrpSpPr>
        <p:grpSpPr>
          <a:xfrm flipH="1">
            <a:off x="9573193" y="273100"/>
            <a:ext cx="1098953" cy="258600"/>
            <a:chOff x="4317443" y="530413"/>
            <a:chExt cx="1098953" cy="258600"/>
          </a:xfrm>
        </p:grpSpPr>
        <p:sp>
          <p:nvSpPr>
            <p:cNvPr id="252" name="Google Shape;252;p8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8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8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8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6" name="Google Shape;256;p8" descr="Power outline"/>
          <p:cNvGrpSpPr/>
          <p:nvPr/>
        </p:nvGrpSpPr>
        <p:grpSpPr>
          <a:xfrm>
            <a:off x="11395145" y="5376580"/>
            <a:ext cx="573391" cy="636955"/>
            <a:chOff x="5753006" y="3038475"/>
            <a:chExt cx="685957" cy="761999"/>
          </a:xfrm>
        </p:grpSpPr>
        <p:sp>
          <p:nvSpPr>
            <p:cNvPr id="257" name="Google Shape;257;p8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9 Big Title">
  <p:cSld name="CUSTOM_7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0"/>
          <p:cNvSpPr/>
          <p:nvPr/>
        </p:nvSpPr>
        <p:spPr>
          <a:xfrm>
            <a:off x="10886023" y="564982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0"/>
          <p:cNvSpPr/>
          <p:nvPr/>
        </p:nvSpPr>
        <p:spPr>
          <a:xfrm>
            <a:off x="702331" y="954366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8" name="Google Shape;298;p10" descr="Power outline"/>
          <p:cNvGrpSpPr/>
          <p:nvPr/>
        </p:nvGrpSpPr>
        <p:grpSpPr>
          <a:xfrm>
            <a:off x="128945" y="182605"/>
            <a:ext cx="573391" cy="636955"/>
            <a:chOff x="5753006" y="3038475"/>
            <a:chExt cx="685957" cy="761999"/>
          </a:xfrm>
        </p:grpSpPr>
        <p:sp>
          <p:nvSpPr>
            <p:cNvPr id="299" name="Google Shape;299;p10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0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1" name="Google Shape;301;p10"/>
          <p:cNvGrpSpPr/>
          <p:nvPr/>
        </p:nvGrpSpPr>
        <p:grpSpPr>
          <a:xfrm>
            <a:off x="11546587" y="307924"/>
            <a:ext cx="416899" cy="386303"/>
            <a:chOff x="7467602" y="5857077"/>
            <a:chExt cx="468900" cy="434488"/>
          </a:xfrm>
        </p:grpSpPr>
        <p:sp>
          <p:nvSpPr>
            <p:cNvPr id="302" name="Google Shape;302;p10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0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10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0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6" name="Google Shape;306;p10"/>
          <p:cNvGrpSpPr/>
          <p:nvPr/>
        </p:nvGrpSpPr>
        <p:grpSpPr>
          <a:xfrm>
            <a:off x="1004793" y="371775"/>
            <a:ext cx="1098953" cy="258600"/>
            <a:chOff x="4317443" y="530413"/>
            <a:chExt cx="1098953" cy="258600"/>
          </a:xfrm>
        </p:grpSpPr>
        <p:sp>
          <p:nvSpPr>
            <p:cNvPr id="307" name="Google Shape;307;p10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0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0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0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1" name="Google Shape;311;p10"/>
          <p:cNvGrpSpPr/>
          <p:nvPr/>
        </p:nvGrpSpPr>
        <p:grpSpPr>
          <a:xfrm>
            <a:off x="10672139" y="6271009"/>
            <a:ext cx="1098953" cy="258600"/>
            <a:chOff x="4317443" y="530413"/>
            <a:chExt cx="1098953" cy="258600"/>
          </a:xfrm>
        </p:grpSpPr>
        <p:sp>
          <p:nvSpPr>
            <p:cNvPr id="312" name="Google Shape;312;p10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0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0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0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6" name="Google Shape;316;p10"/>
          <p:cNvGrpSpPr/>
          <p:nvPr/>
        </p:nvGrpSpPr>
        <p:grpSpPr>
          <a:xfrm>
            <a:off x="207182" y="1425244"/>
            <a:ext cx="416899" cy="386303"/>
            <a:chOff x="7467602" y="5857077"/>
            <a:chExt cx="468900" cy="434488"/>
          </a:xfrm>
        </p:grpSpPr>
        <p:sp>
          <p:nvSpPr>
            <p:cNvPr id="317" name="Google Shape;317;p10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0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0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0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1" name="Google Shape;321;p10"/>
          <p:cNvGrpSpPr/>
          <p:nvPr/>
        </p:nvGrpSpPr>
        <p:grpSpPr>
          <a:xfrm flipH="1">
            <a:off x="9573193" y="273100"/>
            <a:ext cx="1098953" cy="258600"/>
            <a:chOff x="4317443" y="530413"/>
            <a:chExt cx="1098953" cy="258600"/>
          </a:xfrm>
        </p:grpSpPr>
        <p:sp>
          <p:nvSpPr>
            <p:cNvPr id="322" name="Google Shape;322;p10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0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0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0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6" name="Google Shape;326;p10" descr="Power outline"/>
          <p:cNvGrpSpPr/>
          <p:nvPr/>
        </p:nvGrpSpPr>
        <p:grpSpPr>
          <a:xfrm>
            <a:off x="11395145" y="5376580"/>
            <a:ext cx="573391" cy="636955"/>
            <a:chOff x="5753006" y="3038475"/>
            <a:chExt cx="685957" cy="761999"/>
          </a:xfrm>
        </p:grpSpPr>
        <p:sp>
          <p:nvSpPr>
            <p:cNvPr id="327" name="Google Shape;327;p10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0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9" name="Google Shape;329;p10"/>
          <p:cNvSpPr txBox="1">
            <a:spLocks noGrp="1"/>
          </p:cNvSpPr>
          <p:nvPr>
            <p:ph type="title"/>
          </p:nvPr>
        </p:nvSpPr>
        <p:spPr>
          <a:xfrm>
            <a:off x="548250" y="1510200"/>
            <a:ext cx="11095500" cy="383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 Text and Image">
  <p:cSld name="CUSTOM_9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3"/>
          <p:cNvSpPr txBox="1">
            <a:spLocks noGrp="1"/>
          </p:cNvSpPr>
          <p:nvPr>
            <p:ph type="title"/>
          </p:nvPr>
        </p:nvSpPr>
        <p:spPr>
          <a:xfrm>
            <a:off x="411275" y="1727000"/>
            <a:ext cx="4458300" cy="237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>
            <a:endParaRPr/>
          </a:p>
        </p:txBody>
      </p:sp>
      <p:sp>
        <p:nvSpPr>
          <p:cNvPr id="399" name="Google Shape;399;p13"/>
          <p:cNvSpPr txBox="1">
            <a:spLocks noGrp="1"/>
          </p:cNvSpPr>
          <p:nvPr>
            <p:ph type="subTitle" idx="1"/>
          </p:nvPr>
        </p:nvSpPr>
        <p:spPr>
          <a:xfrm>
            <a:off x="411275" y="5029775"/>
            <a:ext cx="44583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6 Title and text left">
  <p:cSld name="CUSTOM_15"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18"/>
          <p:cNvSpPr txBox="1">
            <a:spLocks noGrp="1"/>
          </p:cNvSpPr>
          <p:nvPr>
            <p:ph type="title"/>
          </p:nvPr>
        </p:nvSpPr>
        <p:spPr>
          <a:xfrm>
            <a:off x="644200" y="974375"/>
            <a:ext cx="55815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70" name="Google Shape;570;p18"/>
          <p:cNvSpPr txBox="1">
            <a:spLocks noGrp="1"/>
          </p:cNvSpPr>
          <p:nvPr>
            <p:ph type="body" idx="1"/>
          </p:nvPr>
        </p:nvSpPr>
        <p:spPr>
          <a:xfrm>
            <a:off x="644050" y="2097700"/>
            <a:ext cx="5581500" cy="3565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71" name="Google Shape;571;p18"/>
          <p:cNvSpPr/>
          <p:nvPr/>
        </p:nvSpPr>
        <p:spPr>
          <a:xfrm flipH="1">
            <a:off x="922756" y="537457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2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2" name="Google Shape;572;p18"/>
          <p:cNvGrpSpPr/>
          <p:nvPr/>
        </p:nvGrpSpPr>
        <p:grpSpPr>
          <a:xfrm flipH="1">
            <a:off x="234693" y="280399"/>
            <a:ext cx="416899" cy="386303"/>
            <a:chOff x="7467602" y="5857077"/>
            <a:chExt cx="468900" cy="434488"/>
          </a:xfrm>
        </p:grpSpPr>
        <p:sp>
          <p:nvSpPr>
            <p:cNvPr id="573" name="Google Shape;573;p18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8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8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8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7" name="Google Shape;577;p18"/>
          <p:cNvGrpSpPr/>
          <p:nvPr/>
        </p:nvGrpSpPr>
        <p:grpSpPr>
          <a:xfrm flipH="1">
            <a:off x="427087" y="6243484"/>
            <a:ext cx="1098953" cy="258600"/>
            <a:chOff x="4317443" y="530413"/>
            <a:chExt cx="1098953" cy="258600"/>
          </a:xfrm>
        </p:grpSpPr>
        <p:sp>
          <p:nvSpPr>
            <p:cNvPr id="578" name="Google Shape;578;p18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18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8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8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2" name="Google Shape;582;p18"/>
          <p:cNvGrpSpPr/>
          <p:nvPr/>
        </p:nvGrpSpPr>
        <p:grpSpPr>
          <a:xfrm>
            <a:off x="1526033" y="245575"/>
            <a:ext cx="1098953" cy="258600"/>
            <a:chOff x="4317443" y="530413"/>
            <a:chExt cx="1098953" cy="258600"/>
          </a:xfrm>
        </p:grpSpPr>
        <p:sp>
          <p:nvSpPr>
            <p:cNvPr id="583" name="Google Shape;583;p18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8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8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18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7" name="Google Shape;587;p18" descr="Power outline"/>
          <p:cNvGrpSpPr/>
          <p:nvPr/>
        </p:nvGrpSpPr>
        <p:grpSpPr>
          <a:xfrm flipH="1">
            <a:off x="229643" y="5349055"/>
            <a:ext cx="573391" cy="636955"/>
            <a:chOff x="5753006" y="3038475"/>
            <a:chExt cx="685957" cy="761999"/>
          </a:xfrm>
        </p:grpSpPr>
        <p:sp>
          <p:nvSpPr>
            <p:cNvPr id="588" name="Google Shape;588;p18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8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7 Title and text right">
  <p:cSld name="CUSTOM_16"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9"/>
          <p:cNvSpPr/>
          <p:nvPr/>
        </p:nvSpPr>
        <p:spPr>
          <a:xfrm>
            <a:off x="10886023" y="564982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2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2" name="Google Shape;592;p19"/>
          <p:cNvGrpSpPr/>
          <p:nvPr/>
        </p:nvGrpSpPr>
        <p:grpSpPr>
          <a:xfrm>
            <a:off x="11546587" y="307924"/>
            <a:ext cx="416899" cy="386303"/>
            <a:chOff x="7467602" y="5857077"/>
            <a:chExt cx="468900" cy="434488"/>
          </a:xfrm>
        </p:grpSpPr>
        <p:sp>
          <p:nvSpPr>
            <p:cNvPr id="593" name="Google Shape;593;p19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19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19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19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7" name="Google Shape;597;p19"/>
          <p:cNvGrpSpPr/>
          <p:nvPr/>
        </p:nvGrpSpPr>
        <p:grpSpPr>
          <a:xfrm>
            <a:off x="10672139" y="6271009"/>
            <a:ext cx="1098953" cy="258600"/>
            <a:chOff x="4317443" y="530413"/>
            <a:chExt cx="1098953" cy="258600"/>
          </a:xfrm>
        </p:grpSpPr>
        <p:sp>
          <p:nvSpPr>
            <p:cNvPr id="598" name="Google Shape;598;p19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19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19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19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2" name="Google Shape;602;p19"/>
          <p:cNvGrpSpPr/>
          <p:nvPr/>
        </p:nvGrpSpPr>
        <p:grpSpPr>
          <a:xfrm flipH="1">
            <a:off x="9573193" y="273100"/>
            <a:ext cx="1098953" cy="258600"/>
            <a:chOff x="4317443" y="530413"/>
            <a:chExt cx="1098953" cy="258600"/>
          </a:xfrm>
        </p:grpSpPr>
        <p:sp>
          <p:nvSpPr>
            <p:cNvPr id="603" name="Google Shape;603;p19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19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19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19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7" name="Google Shape;607;p19" descr="Power outline"/>
          <p:cNvGrpSpPr/>
          <p:nvPr/>
        </p:nvGrpSpPr>
        <p:grpSpPr>
          <a:xfrm>
            <a:off x="11395145" y="5376580"/>
            <a:ext cx="573391" cy="636955"/>
            <a:chOff x="5753006" y="3038475"/>
            <a:chExt cx="685957" cy="761999"/>
          </a:xfrm>
        </p:grpSpPr>
        <p:sp>
          <p:nvSpPr>
            <p:cNvPr id="608" name="Google Shape;608;p19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19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0" name="Google Shape;610;p19"/>
          <p:cNvSpPr txBox="1">
            <a:spLocks noGrp="1"/>
          </p:cNvSpPr>
          <p:nvPr>
            <p:ph type="title"/>
          </p:nvPr>
        </p:nvSpPr>
        <p:spPr>
          <a:xfrm>
            <a:off x="5978200" y="974375"/>
            <a:ext cx="55815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11" name="Google Shape;611;p19"/>
          <p:cNvSpPr txBox="1">
            <a:spLocks noGrp="1"/>
          </p:cNvSpPr>
          <p:nvPr>
            <p:ph type="body" idx="1"/>
          </p:nvPr>
        </p:nvSpPr>
        <p:spPr>
          <a:xfrm>
            <a:off x="5978300" y="2508425"/>
            <a:ext cx="5581500" cy="310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8 Custom Layout 1">
  <p:cSld name="CUSTOM_17"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20"/>
          <p:cNvSpPr txBox="1">
            <a:spLocks noGrp="1"/>
          </p:cNvSpPr>
          <p:nvPr>
            <p:ph type="subTitle" idx="1"/>
          </p:nvPr>
        </p:nvSpPr>
        <p:spPr>
          <a:xfrm>
            <a:off x="1747313" y="3520675"/>
            <a:ext cx="86973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614" name="Google Shape;614;p20"/>
          <p:cNvSpPr txBox="1">
            <a:spLocks noGrp="1"/>
          </p:cNvSpPr>
          <p:nvPr>
            <p:ph type="title"/>
          </p:nvPr>
        </p:nvSpPr>
        <p:spPr>
          <a:xfrm>
            <a:off x="1747313" y="2587825"/>
            <a:ext cx="8697300" cy="763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15" name="Google Shape;615;p20"/>
          <p:cNvSpPr txBox="1">
            <a:spLocks noGrp="1"/>
          </p:cNvSpPr>
          <p:nvPr>
            <p:ph type="body" idx="2"/>
          </p:nvPr>
        </p:nvSpPr>
        <p:spPr>
          <a:xfrm>
            <a:off x="1747390" y="4385475"/>
            <a:ext cx="8697300" cy="134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616" name="Google Shape;616;p20"/>
          <p:cNvSpPr/>
          <p:nvPr/>
        </p:nvSpPr>
        <p:spPr>
          <a:xfrm rot="10800000">
            <a:off x="822058" y="5757832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20"/>
          <p:cNvSpPr/>
          <p:nvPr/>
        </p:nvSpPr>
        <p:spPr>
          <a:xfrm rot="10800000">
            <a:off x="11005750" y="5368448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8" name="Google Shape;618;p20" descr="Power outline"/>
          <p:cNvGrpSpPr/>
          <p:nvPr/>
        </p:nvGrpSpPr>
        <p:grpSpPr>
          <a:xfrm flipH="1">
            <a:off x="11395145" y="5892654"/>
            <a:ext cx="573391" cy="636955"/>
            <a:chOff x="5753006" y="3038475"/>
            <a:chExt cx="685957" cy="761999"/>
          </a:xfrm>
        </p:grpSpPr>
        <p:sp>
          <p:nvSpPr>
            <p:cNvPr id="619" name="Google Shape;619;p20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20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1" name="Google Shape;621;p20"/>
          <p:cNvGrpSpPr/>
          <p:nvPr/>
        </p:nvGrpSpPr>
        <p:grpSpPr>
          <a:xfrm rot="10800000">
            <a:off x="133995" y="6017987"/>
            <a:ext cx="416899" cy="386303"/>
            <a:chOff x="7467602" y="5857077"/>
            <a:chExt cx="468900" cy="434488"/>
          </a:xfrm>
        </p:grpSpPr>
        <p:sp>
          <p:nvSpPr>
            <p:cNvPr id="622" name="Google Shape;622;p20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20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20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20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6" name="Google Shape;626;p20"/>
          <p:cNvGrpSpPr/>
          <p:nvPr/>
        </p:nvGrpSpPr>
        <p:grpSpPr>
          <a:xfrm rot="10800000">
            <a:off x="9993735" y="6081839"/>
            <a:ext cx="1098953" cy="258600"/>
            <a:chOff x="4317443" y="530413"/>
            <a:chExt cx="1098953" cy="258600"/>
          </a:xfrm>
        </p:grpSpPr>
        <p:sp>
          <p:nvSpPr>
            <p:cNvPr id="627" name="Google Shape;627;p20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20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20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20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1" name="Google Shape;631;p20"/>
          <p:cNvGrpSpPr/>
          <p:nvPr/>
        </p:nvGrpSpPr>
        <p:grpSpPr>
          <a:xfrm rot="10800000">
            <a:off x="326389" y="182605"/>
            <a:ext cx="1098953" cy="258600"/>
            <a:chOff x="4317443" y="530413"/>
            <a:chExt cx="1098953" cy="258600"/>
          </a:xfrm>
        </p:grpSpPr>
        <p:sp>
          <p:nvSpPr>
            <p:cNvPr id="632" name="Google Shape;632;p20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20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20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20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6" name="Google Shape;636;p20"/>
          <p:cNvGrpSpPr/>
          <p:nvPr/>
        </p:nvGrpSpPr>
        <p:grpSpPr>
          <a:xfrm rot="10800000">
            <a:off x="11473400" y="4900667"/>
            <a:ext cx="416899" cy="386303"/>
            <a:chOff x="7467602" y="5857077"/>
            <a:chExt cx="468900" cy="434488"/>
          </a:xfrm>
        </p:grpSpPr>
        <p:sp>
          <p:nvSpPr>
            <p:cNvPr id="637" name="Google Shape;637;p20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20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20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20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1" name="Google Shape;641;p20"/>
          <p:cNvGrpSpPr/>
          <p:nvPr/>
        </p:nvGrpSpPr>
        <p:grpSpPr>
          <a:xfrm rot="10800000" flipH="1">
            <a:off x="1425335" y="6180514"/>
            <a:ext cx="1098953" cy="258600"/>
            <a:chOff x="4317443" y="530413"/>
            <a:chExt cx="1098953" cy="258600"/>
          </a:xfrm>
        </p:grpSpPr>
        <p:sp>
          <p:nvSpPr>
            <p:cNvPr id="642" name="Google Shape;642;p20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20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20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20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6" name="Google Shape;646;p20" descr="Power outline"/>
          <p:cNvGrpSpPr/>
          <p:nvPr/>
        </p:nvGrpSpPr>
        <p:grpSpPr>
          <a:xfrm>
            <a:off x="128945" y="698679"/>
            <a:ext cx="573391" cy="636955"/>
            <a:chOff x="5753006" y="3038475"/>
            <a:chExt cx="685957" cy="761999"/>
          </a:xfrm>
        </p:grpSpPr>
        <p:sp>
          <p:nvSpPr>
            <p:cNvPr id="647" name="Google Shape;647;p20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20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3"/>
            </a:gs>
            <a:gs pos="71000">
              <a:schemeClr val="accent4"/>
            </a:gs>
            <a:gs pos="79000">
              <a:schemeClr val="accent4"/>
            </a:gs>
            <a:gs pos="100000">
              <a:schemeClr val="accent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  <a:effectLst>
            <a:outerShdw blurRad="271463" dist="47625" dir="10500000" algn="bl" rotWithShape="0">
              <a:schemeClr val="accent2"/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sz="40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sz="40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sz="40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sz="40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sz="40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sz="40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sz="40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sz="40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sz="40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●"/>
              <a:defRPr sz="1900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○"/>
              <a:defRPr sz="1900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■"/>
              <a:defRPr sz="1900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●"/>
              <a:defRPr sz="1900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○"/>
              <a:defRPr sz="1900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■"/>
              <a:defRPr sz="1900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●"/>
              <a:defRPr sz="1900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○"/>
              <a:defRPr sz="1900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Font typeface="IBM Plex Mono Medium"/>
              <a:buChar char="■"/>
              <a:defRPr sz="1900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 rot="5400000">
            <a:off x="-679350" y="63509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6" r:id="rId5"/>
    <p:sldLayoutId id="2147483659" r:id="rId6"/>
    <p:sldLayoutId id="2147483664" r:id="rId7"/>
    <p:sldLayoutId id="2147483665" r:id="rId8"/>
    <p:sldLayoutId id="214748366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22"/>
          <p:cNvSpPr txBox="1">
            <a:spLocks noGrp="1"/>
          </p:cNvSpPr>
          <p:nvPr>
            <p:ph type="title"/>
          </p:nvPr>
        </p:nvSpPr>
        <p:spPr>
          <a:xfrm>
            <a:off x="2063390" y="2177294"/>
            <a:ext cx="8065219" cy="194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PROGRAM MENGHITUNG NILAI AKHIR MAHASISWA</a:t>
            </a:r>
            <a:endParaRPr sz="4000" dirty="0"/>
          </a:p>
        </p:txBody>
      </p:sp>
      <p:sp>
        <p:nvSpPr>
          <p:cNvPr id="665" name="Google Shape;665;p22"/>
          <p:cNvSpPr txBox="1">
            <a:spLocks noGrp="1"/>
          </p:cNvSpPr>
          <p:nvPr>
            <p:ph type="subTitle" idx="1"/>
          </p:nvPr>
        </p:nvSpPr>
        <p:spPr>
          <a:xfrm>
            <a:off x="4034322" y="3854853"/>
            <a:ext cx="5512450" cy="171201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Nama : Ardian Muhammad Fahrizal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NIM  : 2100018410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Kelas:H</a:t>
            </a:r>
            <a:endParaRPr dirty="0"/>
          </a:p>
        </p:txBody>
      </p:sp>
      <p:sp>
        <p:nvSpPr>
          <p:cNvPr id="2" name="Google Shape;664;p22">
            <a:extLst>
              <a:ext uri="{FF2B5EF4-FFF2-40B4-BE49-F238E27FC236}">
                <a16:creationId xmlns:a16="http://schemas.microsoft.com/office/drawing/2014/main" id="{A93CD472-E6CD-7DAD-3283-F96830804FA3}"/>
              </a:ext>
            </a:extLst>
          </p:cNvPr>
          <p:cNvSpPr txBox="1">
            <a:spLocks/>
          </p:cNvSpPr>
          <p:nvPr/>
        </p:nvSpPr>
        <p:spPr>
          <a:xfrm>
            <a:off x="898617" y="1217448"/>
            <a:ext cx="10721332" cy="807443"/>
          </a:xfrm>
          <a:prstGeom prst="rect">
            <a:avLst/>
          </a:prstGeom>
          <a:noFill/>
          <a:ln>
            <a:noFill/>
          </a:ln>
          <a:effectLst>
            <a:outerShdw blurRad="271463" dist="47625" dir="10500000" algn="bl" rotWithShape="0">
              <a:schemeClr val="accent2"/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Mono"/>
              <a:buNone/>
              <a:defRPr sz="5200" b="1" i="0" u="none" strike="noStrike" cap="none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Mono"/>
              <a:buNone/>
              <a:defRPr sz="5200" b="1" i="0" u="none" strike="noStrike" cap="none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Mono"/>
              <a:buNone/>
              <a:defRPr sz="5200" b="1" i="0" u="none" strike="noStrike" cap="none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Mono"/>
              <a:buNone/>
              <a:defRPr sz="5200" b="1" i="0" u="none" strike="noStrike" cap="none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Mono"/>
              <a:buNone/>
              <a:defRPr sz="5200" b="1" i="0" u="none" strike="noStrike" cap="none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Mono"/>
              <a:buNone/>
              <a:defRPr sz="5200" b="1" i="0" u="none" strike="noStrike" cap="none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Mono"/>
              <a:buNone/>
              <a:defRPr sz="5200" b="1" i="0" u="none" strike="noStrike" cap="none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Mono"/>
              <a:buNone/>
              <a:defRPr sz="5200" b="1" i="0" u="none" strike="noStrike" cap="none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Mono"/>
              <a:buNone/>
              <a:defRPr sz="5200" b="1" i="0" u="none" strike="noStrike" cap="none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-US" sz="3200" dirty="0"/>
              <a:t>MATAKULIAH PEMROGRAMAN BERORIENTASI OBJEK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A772D1-1D3E-AB65-4228-D59C95A74ED3}"/>
              </a:ext>
            </a:extLst>
          </p:cNvPr>
          <p:cNvSpPr/>
          <p:nvPr/>
        </p:nvSpPr>
        <p:spPr>
          <a:xfrm>
            <a:off x="1937658" y="5722644"/>
            <a:ext cx="7924799" cy="1135356"/>
          </a:xfrm>
          <a:prstGeom prst="rect">
            <a:avLst/>
          </a:prstGeom>
          <a:solidFill>
            <a:srgbClr val="021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Google Shape;665;p22">
            <a:extLst>
              <a:ext uri="{FF2B5EF4-FFF2-40B4-BE49-F238E27FC236}">
                <a16:creationId xmlns:a16="http://schemas.microsoft.com/office/drawing/2014/main" id="{526097C7-0062-0407-F990-0658F6E4468F}"/>
              </a:ext>
            </a:extLst>
          </p:cNvPr>
          <p:cNvSpPr txBox="1">
            <a:spLocks/>
          </p:cNvSpPr>
          <p:nvPr/>
        </p:nvSpPr>
        <p:spPr>
          <a:xfrm>
            <a:off x="1744710" y="5719271"/>
            <a:ext cx="8509632" cy="95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None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None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None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None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None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None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None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None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Font typeface="IBM Plex Mono Medium"/>
              <a:buNone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9pPr>
          </a:lstStyle>
          <a:p>
            <a:pPr marL="0" indent="0" algn="ctr">
              <a:spcAft>
                <a:spcPts val="2100"/>
              </a:spcAft>
            </a:pPr>
            <a:r>
              <a:rPr lang="en-ID" sz="1600" dirty="0"/>
              <a:t>Link </a:t>
            </a:r>
            <a:r>
              <a:rPr lang="en-ID" sz="1600" dirty="0" err="1"/>
              <a:t>Projek</a:t>
            </a:r>
            <a:r>
              <a:rPr lang="en-ID" sz="1600" dirty="0"/>
              <a:t> </a:t>
            </a:r>
            <a:r>
              <a:rPr lang="en-ID" sz="1600" dirty="0" err="1"/>
              <a:t>Github</a:t>
            </a:r>
            <a:r>
              <a:rPr lang="en-ID" sz="1600" dirty="0"/>
              <a:t> : https://github.com/ardianfahrizal/Program-menghitung-nilai-akhir-mahasiswa.git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38"/>
          <p:cNvSpPr txBox="1">
            <a:spLocks noGrp="1"/>
          </p:cNvSpPr>
          <p:nvPr>
            <p:ph type="title"/>
          </p:nvPr>
        </p:nvSpPr>
        <p:spPr>
          <a:xfrm>
            <a:off x="5597300" y="1164503"/>
            <a:ext cx="2670901" cy="59454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File nilai.java</a:t>
            </a:r>
            <a:endParaRPr sz="2000" dirty="0"/>
          </a:p>
        </p:txBody>
      </p:sp>
      <p:sp>
        <p:nvSpPr>
          <p:cNvPr id="918" name="Google Shape;918;p38"/>
          <p:cNvSpPr txBox="1">
            <a:spLocks noGrp="1"/>
          </p:cNvSpPr>
          <p:nvPr>
            <p:ph type="body" idx="1"/>
          </p:nvPr>
        </p:nvSpPr>
        <p:spPr>
          <a:xfrm>
            <a:off x="5500447" y="2366911"/>
            <a:ext cx="5581500" cy="9096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400" dirty="0"/>
              <a:t>Pada file nilai.java terdapat syntak untuk menghitung nilai akhir, dan membuat output dari grade.</a:t>
            </a:r>
            <a:endParaRPr sz="1400" dirty="0"/>
          </a:p>
        </p:txBody>
      </p:sp>
      <p:grpSp>
        <p:nvGrpSpPr>
          <p:cNvPr id="919" name="Google Shape;919;p38"/>
          <p:cNvGrpSpPr/>
          <p:nvPr/>
        </p:nvGrpSpPr>
        <p:grpSpPr>
          <a:xfrm>
            <a:off x="1110053" y="461203"/>
            <a:ext cx="4064100" cy="5815200"/>
            <a:chOff x="1110053" y="461203"/>
            <a:chExt cx="4064100" cy="5815200"/>
          </a:xfrm>
        </p:grpSpPr>
        <p:sp>
          <p:nvSpPr>
            <p:cNvPr id="920" name="Google Shape;920;p38"/>
            <p:cNvSpPr/>
            <p:nvPr/>
          </p:nvSpPr>
          <p:spPr>
            <a:xfrm>
              <a:off x="1110053" y="461203"/>
              <a:ext cx="4064100" cy="5815200"/>
            </a:xfrm>
            <a:prstGeom prst="roundRect">
              <a:avLst>
                <a:gd name="adj" fmla="val 4487"/>
              </a:avLst>
            </a:prstGeom>
            <a:noFill/>
            <a:ln w="381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42938" dist="1905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38"/>
            <p:cNvSpPr/>
            <p:nvPr/>
          </p:nvSpPr>
          <p:spPr>
            <a:xfrm>
              <a:off x="2986058" y="5868854"/>
              <a:ext cx="275400" cy="275400"/>
            </a:xfrm>
            <a:prstGeom prst="ellipse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42938" dist="1905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38"/>
            <p:cNvSpPr/>
            <p:nvPr/>
          </p:nvSpPr>
          <p:spPr>
            <a:xfrm>
              <a:off x="4682036" y="623172"/>
              <a:ext cx="137700" cy="137700"/>
            </a:xfrm>
            <a:prstGeom prst="ellipse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42938" dist="1905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6A43F9F-F4DE-218C-A30B-EB66E47816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96" b="12125"/>
          <a:stretch/>
        </p:blipFill>
        <p:spPr>
          <a:xfrm>
            <a:off x="1110053" y="860643"/>
            <a:ext cx="4064100" cy="27292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4292D3-5A10-771F-2AC0-C407B9EEEA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30" t="42432"/>
          <a:stretch/>
        </p:blipFill>
        <p:spPr>
          <a:xfrm>
            <a:off x="1110053" y="3589867"/>
            <a:ext cx="4064101" cy="1762426"/>
          </a:xfrm>
          <a:prstGeom prst="rect">
            <a:avLst/>
          </a:prstGeom>
        </p:spPr>
      </p:pic>
      <p:sp>
        <p:nvSpPr>
          <p:cNvPr id="4" name="Google Shape;736;p30">
            <a:extLst>
              <a:ext uri="{FF2B5EF4-FFF2-40B4-BE49-F238E27FC236}">
                <a16:creationId xmlns:a16="http://schemas.microsoft.com/office/drawing/2014/main" id="{8C4C355F-FD63-ABA2-5163-B745DE7782F7}"/>
              </a:ext>
            </a:extLst>
          </p:cNvPr>
          <p:cNvSpPr txBox="1">
            <a:spLocks/>
          </p:cNvSpPr>
          <p:nvPr/>
        </p:nvSpPr>
        <p:spPr>
          <a:xfrm>
            <a:off x="-1000720" y="-256364"/>
            <a:ext cx="8285646" cy="993514"/>
          </a:xfrm>
          <a:prstGeom prst="rect">
            <a:avLst/>
          </a:prstGeom>
          <a:noFill/>
          <a:ln>
            <a:noFill/>
          </a:ln>
          <a:effectLst>
            <a:outerShdw blurRad="271463" dist="47625" dir="10500000" algn="bl" rotWithShape="0">
              <a:schemeClr val="accen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 sz="4000" b="1" i="0" u="none" strike="noStrike" cap="none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ID" sz="2800" dirty="0"/>
              <a:t>IMPLEMENTASI CODING PADA JAVA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38"/>
          <p:cNvSpPr txBox="1">
            <a:spLocks noGrp="1"/>
          </p:cNvSpPr>
          <p:nvPr>
            <p:ph type="title"/>
          </p:nvPr>
        </p:nvSpPr>
        <p:spPr>
          <a:xfrm>
            <a:off x="5597300" y="1164503"/>
            <a:ext cx="2670901" cy="59454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File uad.java</a:t>
            </a:r>
            <a:endParaRPr sz="2000" dirty="0"/>
          </a:p>
        </p:txBody>
      </p:sp>
      <p:sp>
        <p:nvSpPr>
          <p:cNvPr id="918" name="Google Shape;918;p38"/>
          <p:cNvSpPr txBox="1">
            <a:spLocks noGrp="1"/>
          </p:cNvSpPr>
          <p:nvPr>
            <p:ph type="body" idx="1"/>
          </p:nvPr>
        </p:nvSpPr>
        <p:spPr>
          <a:xfrm>
            <a:off x="5597300" y="2186399"/>
            <a:ext cx="5581500" cy="94234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400" dirty="0"/>
              <a:t>Pada file uad.java terdapat pemanggilan dari beberapa variabel yang sudah dibuat.</a:t>
            </a:r>
            <a:endParaRPr sz="1400" dirty="0"/>
          </a:p>
        </p:txBody>
      </p:sp>
      <p:grpSp>
        <p:nvGrpSpPr>
          <p:cNvPr id="919" name="Google Shape;919;p38"/>
          <p:cNvGrpSpPr/>
          <p:nvPr/>
        </p:nvGrpSpPr>
        <p:grpSpPr>
          <a:xfrm>
            <a:off x="1110053" y="461203"/>
            <a:ext cx="4064100" cy="5815200"/>
            <a:chOff x="1110053" y="461203"/>
            <a:chExt cx="4064100" cy="5815200"/>
          </a:xfrm>
        </p:grpSpPr>
        <p:sp>
          <p:nvSpPr>
            <p:cNvPr id="920" name="Google Shape;920;p38"/>
            <p:cNvSpPr/>
            <p:nvPr/>
          </p:nvSpPr>
          <p:spPr>
            <a:xfrm>
              <a:off x="1110053" y="461203"/>
              <a:ext cx="4064100" cy="5815200"/>
            </a:xfrm>
            <a:prstGeom prst="roundRect">
              <a:avLst>
                <a:gd name="adj" fmla="val 4487"/>
              </a:avLst>
            </a:prstGeom>
            <a:noFill/>
            <a:ln w="381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42938" dist="1905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38"/>
            <p:cNvSpPr/>
            <p:nvPr/>
          </p:nvSpPr>
          <p:spPr>
            <a:xfrm>
              <a:off x="2986058" y="5868854"/>
              <a:ext cx="275400" cy="275400"/>
            </a:xfrm>
            <a:prstGeom prst="ellipse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42938" dist="1905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38"/>
            <p:cNvSpPr/>
            <p:nvPr/>
          </p:nvSpPr>
          <p:spPr>
            <a:xfrm>
              <a:off x="4682036" y="623172"/>
              <a:ext cx="137700" cy="137700"/>
            </a:xfrm>
            <a:prstGeom prst="ellipse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42938" dist="1905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577C921-56FA-ECD0-3863-D642A9C210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33" b="12252"/>
          <a:stretch/>
        </p:blipFill>
        <p:spPr>
          <a:xfrm>
            <a:off x="1130095" y="1093059"/>
            <a:ext cx="4019750" cy="27303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F80298-B102-07A7-2BEB-C65C2D05EE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213" t="51664"/>
          <a:stretch/>
        </p:blipFill>
        <p:spPr>
          <a:xfrm>
            <a:off x="1124836" y="3824073"/>
            <a:ext cx="4034534" cy="1486602"/>
          </a:xfrm>
          <a:prstGeom prst="rect">
            <a:avLst/>
          </a:prstGeom>
        </p:spPr>
      </p:pic>
      <p:sp>
        <p:nvSpPr>
          <p:cNvPr id="6" name="Google Shape;736;p30">
            <a:extLst>
              <a:ext uri="{FF2B5EF4-FFF2-40B4-BE49-F238E27FC236}">
                <a16:creationId xmlns:a16="http://schemas.microsoft.com/office/drawing/2014/main" id="{5AD8E004-8D2F-8910-D0E4-917B9300C3EE}"/>
              </a:ext>
            </a:extLst>
          </p:cNvPr>
          <p:cNvSpPr txBox="1">
            <a:spLocks/>
          </p:cNvSpPr>
          <p:nvPr/>
        </p:nvSpPr>
        <p:spPr>
          <a:xfrm>
            <a:off x="-1000720" y="-256364"/>
            <a:ext cx="8285646" cy="993514"/>
          </a:xfrm>
          <a:prstGeom prst="rect">
            <a:avLst/>
          </a:prstGeom>
          <a:noFill/>
          <a:ln>
            <a:noFill/>
          </a:ln>
          <a:effectLst>
            <a:outerShdw blurRad="271463" dist="47625" dir="10500000" algn="bl" rotWithShape="0">
              <a:schemeClr val="accen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 sz="4000" b="1" i="0" u="none" strike="noStrike" cap="none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ID" sz="2800" dirty="0"/>
              <a:t>IMPLEMENTASI CODING PADA JAVA</a:t>
            </a:r>
          </a:p>
        </p:txBody>
      </p:sp>
    </p:spTree>
    <p:extLst>
      <p:ext uri="{BB962C8B-B14F-4D97-AF65-F5344CB8AC3E}">
        <p14:creationId xmlns:p14="http://schemas.microsoft.com/office/powerpoint/2010/main" val="511409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31"/>
          <p:cNvSpPr txBox="1">
            <a:spLocks noGrp="1"/>
          </p:cNvSpPr>
          <p:nvPr>
            <p:ph type="title" idx="4294967295"/>
          </p:nvPr>
        </p:nvSpPr>
        <p:spPr>
          <a:xfrm>
            <a:off x="91171" y="896977"/>
            <a:ext cx="4436595" cy="62018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Hasil Output :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pic>
        <p:nvPicPr>
          <p:cNvPr id="744" name="Google Shape;744;p31"/>
          <p:cNvPicPr preferRelativeResize="0"/>
          <p:nvPr/>
        </p:nvPicPr>
        <p:blipFill rotWithShape="1">
          <a:blip r:embed="rId3"/>
          <a:srcRect l="4624" r="4624"/>
          <a:stretch/>
        </p:blipFill>
        <p:spPr>
          <a:xfrm>
            <a:off x="494409" y="1711694"/>
            <a:ext cx="5809303" cy="4047943"/>
          </a:xfrm>
          <a:prstGeom prst="rect">
            <a:avLst/>
          </a:prstGeom>
          <a:noFill/>
          <a:ln>
            <a:noFill/>
          </a:ln>
          <a:effectLst>
            <a:outerShdw blurRad="471488" dist="19050" dir="5400000" algn="bl" rotWithShape="0">
              <a:schemeClr val="accent2"/>
            </a:outerShdw>
          </a:effectLst>
        </p:spPr>
      </p:pic>
      <p:sp>
        <p:nvSpPr>
          <p:cNvPr id="745" name="Google Shape;745;p31"/>
          <p:cNvSpPr/>
          <p:nvPr/>
        </p:nvSpPr>
        <p:spPr>
          <a:xfrm flipH="1">
            <a:off x="11005750" y="954366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6" name="Google Shape;746;p31" descr="Power outline"/>
          <p:cNvGrpSpPr/>
          <p:nvPr/>
        </p:nvGrpSpPr>
        <p:grpSpPr>
          <a:xfrm flipH="1">
            <a:off x="11395145" y="182605"/>
            <a:ext cx="573391" cy="636955"/>
            <a:chOff x="5753006" y="3038475"/>
            <a:chExt cx="685957" cy="761999"/>
          </a:xfrm>
        </p:grpSpPr>
        <p:sp>
          <p:nvSpPr>
            <p:cNvPr id="747" name="Google Shape;747;p31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9" name="Google Shape;749;p31"/>
          <p:cNvGrpSpPr/>
          <p:nvPr/>
        </p:nvGrpSpPr>
        <p:grpSpPr>
          <a:xfrm flipH="1">
            <a:off x="9993735" y="371775"/>
            <a:ext cx="1098953" cy="258600"/>
            <a:chOff x="4317443" y="530413"/>
            <a:chExt cx="1098953" cy="258600"/>
          </a:xfrm>
        </p:grpSpPr>
        <p:sp>
          <p:nvSpPr>
            <p:cNvPr id="750" name="Google Shape;750;p31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31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31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31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9" name="Google Shape;759;p31"/>
          <p:cNvGrpSpPr/>
          <p:nvPr/>
        </p:nvGrpSpPr>
        <p:grpSpPr>
          <a:xfrm>
            <a:off x="995260" y="5904625"/>
            <a:ext cx="1098953" cy="258600"/>
            <a:chOff x="4317443" y="530413"/>
            <a:chExt cx="1098953" cy="258600"/>
          </a:xfrm>
        </p:grpSpPr>
        <p:sp>
          <p:nvSpPr>
            <p:cNvPr id="760" name="Google Shape;760;p31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31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31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31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4" name="Google Shape;764;p31"/>
          <p:cNvGrpSpPr/>
          <p:nvPr/>
        </p:nvGrpSpPr>
        <p:grpSpPr>
          <a:xfrm flipH="1">
            <a:off x="11625800" y="1577644"/>
            <a:ext cx="416899" cy="386303"/>
            <a:chOff x="7467602" y="5857077"/>
            <a:chExt cx="468900" cy="434488"/>
          </a:xfrm>
        </p:grpSpPr>
        <p:sp>
          <p:nvSpPr>
            <p:cNvPr id="765" name="Google Shape;765;p31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31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31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31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9" name="Google Shape;769;p31" descr="Power outline"/>
          <p:cNvGrpSpPr/>
          <p:nvPr/>
        </p:nvGrpSpPr>
        <p:grpSpPr>
          <a:xfrm flipH="1">
            <a:off x="995245" y="5081655"/>
            <a:ext cx="573391" cy="636955"/>
            <a:chOff x="5753006" y="3038475"/>
            <a:chExt cx="685957" cy="761999"/>
          </a:xfrm>
        </p:grpSpPr>
        <p:sp>
          <p:nvSpPr>
            <p:cNvPr id="771" name="Google Shape;771;p31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4" name="Google Shape;754;p31"/>
          <p:cNvGrpSpPr/>
          <p:nvPr/>
        </p:nvGrpSpPr>
        <p:grpSpPr>
          <a:xfrm flipH="1">
            <a:off x="5322350" y="5718594"/>
            <a:ext cx="416899" cy="386303"/>
            <a:chOff x="7467602" y="5857077"/>
            <a:chExt cx="468900" cy="434488"/>
          </a:xfrm>
        </p:grpSpPr>
        <p:sp>
          <p:nvSpPr>
            <p:cNvPr id="755" name="Google Shape;755;p31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31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31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Google Shape;731;p29">
            <a:extLst>
              <a:ext uri="{FF2B5EF4-FFF2-40B4-BE49-F238E27FC236}">
                <a16:creationId xmlns:a16="http://schemas.microsoft.com/office/drawing/2014/main" id="{14E3A434-907D-CDD3-76FF-E592268A76C3}"/>
              </a:ext>
            </a:extLst>
          </p:cNvPr>
          <p:cNvSpPr txBox="1">
            <a:spLocks/>
          </p:cNvSpPr>
          <p:nvPr/>
        </p:nvSpPr>
        <p:spPr>
          <a:xfrm>
            <a:off x="6535514" y="3156470"/>
            <a:ext cx="5809303" cy="11583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2100"/>
              </a:spcAft>
            </a:pPr>
            <a:r>
              <a:rPr lang="en-US" dirty="0">
                <a:solidFill>
                  <a:schemeClr val="bg1"/>
                </a:solidFill>
                <a:latin typeface="IBM Plex Mono Medium" panose="020B0609050203000203" pitchFamily="49" charset="0"/>
              </a:rPr>
              <a:t>Pada </a:t>
            </a:r>
            <a:r>
              <a:rPr lang="en-US" dirty="0" err="1">
                <a:solidFill>
                  <a:schemeClr val="bg1"/>
                </a:solidFill>
                <a:latin typeface="IBM Plex Mono Medium" panose="020B0609050203000203" pitchFamily="49" charset="0"/>
              </a:rPr>
              <a:t>hasil</a:t>
            </a:r>
            <a:r>
              <a:rPr lang="en-US" dirty="0">
                <a:solidFill>
                  <a:schemeClr val="bg1"/>
                </a:solidFill>
                <a:latin typeface="IBM Plex Mono Medium" panose="020B0609050203000203" pitchFamily="49" charset="0"/>
              </a:rPr>
              <a:t> output </a:t>
            </a:r>
            <a:r>
              <a:rPr lang="en-US" dirty="0" err="1">
                <a:solidFill>
                  <a:schemeClr val="bg1"/>
                </a:solidFill>
                <a:latin typeface="IBM Plex Mono Medium" panose="020B0609050203000203" pitchFamily="49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IBM Plex Mono Medium" panose="020B0609050203000203" pitchFamily="49" charset="0"/>
              </a:rPr>
              <a:t> program </a:t>
            </a:r>
            <a:r>
              <a:rPr lang="en-US" dirty="0" err="1">
                <a:solidFill>
                  <a:schemeClr val="bg1"/>
                </a:solidFill>
                <a:latin typeface="IBM Plex Mono Medium" panose="020B0609050203000203" pitchFamily="49" charset="0"/>
              </a:rPr>
              <a:t>ini</a:t>
            </a:r>
            <a:r>
              <a:rPr lang="en-US" dirty="0">
                <a:solidFill>
                  <a:schemeClr val="bg1"/>
                </a:solidFill>
                <a:latin typeface="IBM Plex Mono Medium" panose="020B0609050203000203" pitchFamily="49" charset="0"/>
              </a:rPr>
              <a:t> program </a:t>
            </a:r>
            <a:r>
              <a:rPr lang="en-US" dirty="0" err="1">
                <a:solidFill>
                  <a:schemeClr val="bg1"/>
                </a:solidFill>
                <a:latin typeface="IBM Plex Mono Medium" panose="020B0609050203000203" pitchFamily="49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IBM Plex Mono Medium" panose="020B0609050203000203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Mono Medium" panose="020B0609050203000203" pitchFamily="49" charset="0"/>
              </a:rPr>
              <a:t>mengoutputkan</a:t>
            </a:r>
            <a:r>
              <a:rPr lang="en-US" dirty="0">
                <a:solidFill>
                  <a:schemeClr val="bg1"/>
                </a:solidFill>
                <a:latin typeface="IBM Plex Mono Medium" panose="020B0609050203000203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Mono Medium" panose="020B0609050203000203" pitchFamily="49" charset="0"/>
              </a:rPr>
              <a:t>Nim</a:t>
            </a:r>
            <a:r>
              <a:rPr lang="en-US" dirty="0">
                <a:solidFill>
                  <a:schemeClr val="bg1"/>
                </a:solidFill>
                <a:latin typeface="IBM Plex Mono Medium" panose="020B0609050203000203" pitchFamily="49" charset="0"/>
              </a:rPr>
              <a:t>, Nama, </a:t>
            </a:r>
            <a:r>
              <a:rPr lang="en-US" dirty="0" err="1">
                <a:solidFill>
                  <a:schemeClr val="bg1"/>
                </a:solidFill>
                <a:latin typeface="IBM Plex Mono Medium" panose="020B0609050203000203" pitchFamily="49" charset="0"/>
              </a:rPr>
              <a:t>Matakuliah</a:t>
            </a:r>
            <a:r>
              <a:rPr lang="en-US" dirty="0">
                <a:solidFill>
                  <a:schemeClr val="bg1"/>
                </a:solidFill>
                <a:latin typeface="IBM Plex Mono Medium" panose="020B0609050203000203" pitchFamily="49" charset="0"/>
              </a:rPr>
              <a:t>, Nilai </a:t>
            </a:r>
            <a:r>
              <a:rPr lang="en-US" dirty="0" err="1">
                <a:solidFill>
                  <a:schemeClr val="bg1"/>
                </a:solidFill>
                <a:latin typeface="IBM Plex Mono Medium" panose="020B0609050203000203" pitchFamily="49" charset="0"/>
              </a:rPr>
              <a:t>uts</a:t>
            </a:r>
            <a:r>
              <a:rPr lang="en-US" dirty="0">
                <a:solidFill>
                  <a:schemeClr val="bg1"/>
                </a:solidFill>
                <a:latin typeface="IBM Plex Mono Medium" panose="020B0609050203000203" pitchFamily="49" charset="0"/>
              </a:rPr>
              <a:t>, Nilai </a:t>
            </a:r>
            <a:r>
              <a:rPr lang="en-US" dirty="0" err="1">
                <a:solidFill>
                  <a:schemeClr val="bg1"/>
                </a:solidFill>
                <a:latin typeface="IBM Plex Mono Medium" panose="020B0609050203000203" pitchFamily="49" charset="0"/>
              </a:rPr>
              <a:t>uas</a:t>
            </a:r>
            <a:r>
              <a:rPr lang="en-US" dirty="0">
                <a:solidFill>
                  <a:schemeClr val="bg1"/>
                </a:solidFill>
                <a:latin typeface="IBM Plex Mono Medium" panose="020B0609050203000203" pitchFamily="49" charset="0"/>
              </a:rPr>
              <a:t>, Hasil </a:t>
            </a:r>
            <a:r>
              <a:rPr lang="en-US" dirty="0" err="1">
                <a:solidFill>
                  <a:schemeClr val="bg1"/>
                </a:solidFill>
                <a:latin typeface="IBM Plex Mono Medium" panose="020B0609050203000203" pitchFamily="49" charset="0"/>
              </a:rPr>
              <a:t>nilai</a:t>
            </a:r>
            <a:r>
              <a:rPr lang="en-US" dirty="0">
                <a:solidFill>
                  <a:schemeClr val="bg1"/>
                </a:solidFill>
                <a:latin typeface="IBM Plex Mono Medium" panose="020B0609050203000203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Mono Medium" panose="020B0609050203000203" pitchFamily="49" charset="0"/>
              </a:rPr>
              <a:t>akhir</a:t>
            </a:r>
            <a:r>
              <a:rPr lang="en-US" dirty="0">
                <a:solidFill>
                  <a:schemeClr val="bg1"/>
                </a:solidFill>
                <a:latin typeface="IBM Plex Mono Medium" panose="020B0609050203000203" pitchFamily="49" charset="0"/>
              </a:rPr>
              <a:t>, dan Angka </a:t>
            </a:r>
            <a:r>
              <a:rPr lang="en-US" dirty="0" err="1">
                <a:solidFill>
                  <a:schemeClr val="bg1"/>
                </a:solidFill>
                <a:latin typeface="IBM Plex Mono Medium" panose="020B0609050203000203" pitchFamily="49" charset="0"/>
              </a:rPr>
              <a:t>predikat</a:t>
            </a:r>
            <a:r>
              <a:rPr lang="en-US" dirty="0">
                <a:solidFill>
                  <a:schemeClr val="bg1"/>
                </a:solidFill>
                <a:latin typeface="IBM Plex Mono Medium" panose="020B0609050203000203" pitchFamily="49" charset="0"/>
              </a:rPr>
              <a:t>/grade.</a:t>
            </a:r>
          </a:p>
        </p:txBody>
      </p:sp>
    </p:spTree>
    <p:extLst>
      <p:ext uri="{BB962C8B-B14F-4D97-AF65-F5344CB8AC3E}">
        <p14:creationId xmlns:p14="http://schemas.microsoft.com/office/powerpoint/2010/main" val="226342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31"/>
          <p:cNvSpPr txBox="1">
            <a:spLocks noGrp="1"/>
          </p:cNvSpPr>
          <p:nvPr>
            <p:ph type="title" idx="4294967295"/>
          </p:nvPr>
        </p:nvSpPr>
        <p:spPr>
          <a:xfrm>
            <a:off x="91171" y="554365"/>
            <a:ext cx="10194581" cy="62018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Tampilan</a:t>
            </a:r>
            <a:r>
              <a:rPr lang="en-US" sz="2400" dirty="0"/>
              <a:t> </a:t>
            </a:r>
            <a:r>
              <a:rPr lang="en-US" sz="2400" dirty="0" err="1"/>
              <a:t>unggahan</a:t>
            </a:r>
            <a:r>
              <a:rPr lang="en-US" sz="2400" dirty="0"/>
              <a:t> daftar file di </a:t>
            </a:r>
            <a:r>
              <a:rPr lang="en-US" sz="2400" dirty="0" err="1"/>
              <a:t>halaman</a:t>
            </a:r>
            <a:r>
              <a:rPr lang="en-US" sz="2400" dirty="0"/>
              <a:t> </a:t>
            </a:r>
            <a:r>
              <a:rPr lang="en-US" sz="2400" dirty="0" err="1"/>
              <a:t>projek</a:t>
            </a:r>
            <a:r>
              <a:rPr lang="en-US" sz="2400" dirty="0"/>
              <a:t> </a:t>
            </a:r>
            <a:r>
              <a:rPr lang="en-US" sz="2400" dirty="0" err="1"/>
              <a:t>Github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pic>
        <p:nvPicPr>
          <p:cNvPr id="744" name="Google Shape;744;p31"/>
          <p:cNvPicPr preferRelativeResize="0"/>
          <p:nvPr/>
        </p:nvPicPr>
        <p:blipFill rotWithShape="1">
          <a:blip r:embed="rId3"/>
          <a:srcRect l="1058" r="1058"/>
          <a:stretch/>
        </p:blipFill>
        <p:spPr>
          <a:xfrm>
            <a:off x="2904660" y="1366992"/>
            <a:ext cx="6382679" cy="3669607"/>
          </a:xfrm>
          <a:prstGeom prst="rect">
            <a:avLst/>
          </a:prstGeom>
          <a:noFill/>
          <a:ln>
            <a:noFill/>
          </a:ln>
          <a:effectLst>
            <a:outerShdw blurRad="471488" dist="19050" dir="5400000" algn="bl" rotWithShape="0">
              <a:schemeClr val="accent2"/>
            </a:outerShdw>
          </a:effectLst>
        </p:spPr>
      </p:pic>
      <p:sp>
        <p:nvSpPr>
          <p:cNvPr id="745" name="Google Shape;745;p31"/>
          <p:cNvSpPr/>
          <p:nvPr/>
        </p:nvSpPr>
        <p:spPr>
          <a:xfrm flipH="1">
            <a:off x="11005750" y="954366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6" name="Google Shape;746;p31" descr="Power outline"/>
          <p:cNvGrpSpPr/>
          <p:nvPr/>
        </p:nvGrpSpPr>
        <p:grpSpPr>
          <a:xfrm flipH="1">
            <a:off x="11395145" y="182605"/>
            <a:ext cx="573391" cy="636955"/>
            <a:chOff x="5753006" y="3038475"/>
            <a:chExt cx="685957" cy="761999"/>
          </a:xfrm>
        </p:grpSpPr>
        <p:sp>
          <p:nvSpPr>
            <p:cNvPr id="747" name="Google Shape;747;p31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9" name="Google Shape;749;p31"/>
          <p:cNvGrpSpPr/>
          <p:nvPr/>
        </p:nvGrpSpPr>
        <p:grpSpPr>
          <a:xfrm flipH="1">
            <a:off x="9993735" y="371775"/>
            <a:ext cx="1098953" cy="258600"/>
            <a:chOff x="4317443" y="530413"/>
            <a:chExt cx="1098953" cy="258600"/>
          </a:xfrm>
        </p:grpSpPr>
        <p:sp>
          <p:nvSpPr>
            <p:cNvPr id="750" name="Google Shape;750;p31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31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31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31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9" name="Google Shape;759;p31"/>
          <p:cNvGrpSpPr/>
          <p:nvPr/>
        </p:nvGrpSpPr>
        <p:grpSpPr>
          <a:xfrm>
            <a:off x="995260" y="5904625"/>
            <a:ext cx="1098953" cy="258600"/>
            <a:chOff x="4317443" y="530413"/>
            <a:chExt cx="1098953" cy="258600"/>
          </a:xfrm>
        </p:grpSpPr>
        <p:sp>
          <p:nvSpPr>
            <p:cNvPr id="760" name="Google Shape;760;p31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31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31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31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4" name="Google Shape;764;p31"/>
          <p:cNvGrpSpPr/>
          <p:nvPr/>
        </p:nvGrpSpPr>
        <p:grpSpPr>
          <a:xfrm flipH="1">
            <a:off x="11625800" y="1577644"/>
            <a:ext cx="416899" cy="386303"/>
            <a:chOff x="7467602" y="5857077"/>
            <a:chExt cx="468900" cy="434488"/>
          </a:xfrm>
        </p:grpSpPr>
        <p:sp>
          <p:nvSpPr>
            <p:cNvPr id="765" name="Google Shape;765;p31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31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31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31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9" name="Google Shape;769;p31" descr="Power outline"/>
          <p:cNvGrpSpPr/>
          <p:nvPr/>
        </p:nvGrpSpPr>
        <p:grpSpPr>
          <a:xfrm flipH="1">
            <a:off x="995245" y="5081655"/>
            <a:ext cx="573391" cy="636955"/>
            <a:chOff x="5753006" y="3038475"/>
            <a:chExt cx="685957" cy="761999"/>
          </a:xfrm>
        </p:grpSpPr>
        <p:sp>
          <p:nvSpPr>
            <p:cNvPr id="771" name="Google Shape;771;p31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4" name="Google Shape;754;p31"/>
          <p:cNvGrpSpPr/>
          <p:nvPr/>
        </p:nvGrpSpPr>
        <p:grpSpPr>
          <a:xfrm flipH="1">
            <a:off x="10772788" y="4445361"/>
            <a:ext cx="416899" cy="386303"/>
            <a:chOff x="7467602" y="5857077"/>
            <a:chExt cx="468900" cy="434488"/>
          </a:xfrm>
        </p:grpSpPr>
        <p:sp>
          <p:nvSpPr>
            <p:cNvPr id="755" name="Google Shape;755;p31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31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31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Google Shape;731;p29">
            <a:extLst>
              <a:ext uri="{FF2B5EF4-FFF2-40B4-BE49-F238E27FC236}">
                <a16:creationId xmlns:a16="http://schemas.microsoft.com/office/drawing/2014/main" id="{14E3A434-907D-CDD3-76FF-E592268A76C3}"/>
              </a:ext>
            </a:extLst>
          </p:cNvPr>
          <p:cNvSpPr txBox="1">
            <a:spLocks/>
          </p:cNvSpPr>
          <p:nvPr/>
        </p:nvSpPr>
        <p:spPr>
          <a:xfrm>
            <a:off x="2283809" y="5325430"/>
            <a:ext cx="5809303" cy="11583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2100"/>
              </a:spcAft>
            </a:pPr>
            <a:r>
              <a:rPr lang="en-US" dirty="0">
                <a:solidFill>
                  <a:schemeClr val="bg1"/>
                </a:solidFill>
                <a:latin typeface="IBM Plex Mono Medium" panose="020B0609050203000203" pitchFamily="49" charset="0"/>
              </a:rPr>
              <a:t>Saya </a:t>
            </a:r>
            <a:r>
              <a:rPr lang="en-US" dirty="0" err="1">
                <a:solidFill>
                  <a:schemeClr val="bg1"/>
                </a:solidFill>
                <a:latin typeface="IBM Plex Mono Medium" panose="020B0609050203000203" pitchFamily="49" charset="0"/>
              </a:rPr>
              <a:t>telah</a:t>
            </a:r>
            <a:r>
              <a:rPr lang="en-US" dirty="0">
                <a:solidFill>
                  <a:schemeClr val="bg1"/>
                </a:solidFill>
                <a:latin typeface="IBM Plex Mono Medium" panose="020B0609050203000203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Mono Medium" panose="020B0609050203000203" pitchFamily="49" charset="0"/>
              </a:rPr>
              <a:t>mengupload</a:t>
            </a:r>
            <a:r>
              <a:rPr lang="en-US" dirty="0">
                <a:solidFill>
                  <a:schemeClr val="bg1"/>
                </a:solidFill>
                <a:latin typeface="IBM Plex Mono Medium" panose="020B0609050203000203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Mono Medium" panose="020B0609050203000203" pitchFamily="49" charset="0"/>
              </a:rPr>
              <a:t>beberapa</a:t>
            </a:r>
            <a:r>
              <a:rPr lang="en-US" dirty="0">
                <a:solidFill>
                  <a:schemeClr val="bg1"/>
                </a:solidFill>
                <a:latin typeface="IBM Plex Mono Medium" panose="020B0609050203000203" pitchFamily="49" charset="0"/>
              </a:rPr>
              <a:t> file java yang </a:t>
            </a:r>
            <a:r>
              <a:rPr lang="en-US" dirty="0" err="1">
                <a:solidFill>
                  <a:schemeClr val="bg1"/>
                </a:solidFill>
                <a:latin typeface="IBM Plex Mono Medium" panose="020B0609050203000203" pitchFamily="49" charset="0"/>
              </a:rPr>
              <a:t>dibutuhkan</a:t>
            </a:r>
            <a:r>
              <a:rPr lang="en-US" dirty="0">
                <a:solidFill>
                  <a:schemeClr val="bg1"/>
                </a:solidFill>
                <a:latin typeface="IBM Plex Mono Medium" panose="020B0609050203000203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Mono Medium" panose="020B0609050203000203" pitchFamily="49" charset="0"/>
              </a:rPr>
              <a:t>untuk</a:t>
            </a:r>
            <a:r>
              <a:rPr lang="en-US" dirty="0">
                <a:solidFill>
                  <a:schemeClr val="bg1"/>
                </a:solidFill>
                <a:latin typeface="IBM Plex Mono Medium" panose="020B0609050203000203" pitchFamily="49" charset="0"/>
              </a:rPr>
              <a:t> program </a:t>
            </a:r>
            <a:r>
              <a:rPr lang="en-US" dirty="0" err="1">
                <a:solidFill>
                  <a:schemeClr val="bg1"/>
                </a:solidFill>
                <a:latin typeface="IBM Plex Mono Medium" panose="020B0609050203000203" pitchFamily="49" charset="0"/>
              </a:rPr>
              <a:t>ini</a:t>
            </a:r>
            <a:r>
              <a:rPr lang="en-US" dirty="0">
                <a:solidFill>
                  <a:schemeClr val="bg1"/>
                </a:solidFill>
                <a:latin typeface="IBM Plex Mono Medium" panose="020B0609050203000203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Mono Medium" panose="020B0609050203000203" pitchFamily="49" charset="0"/>
              </a:rPr>
              <a:t>ke</a:t>
            </a:r>
            <a:r>
              <a:rPr lang="en-US" dirty="0">
                <a:solidFill>
                  <a:schemeClr val="bg1"/>
                </a:solidFill>
                <a:latin typeface="IBM Plex Mono Medium" panose="020B0609050203000203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Mono Medium" panose="020B0609050203000203" pitchFamily="49" charset="0"/>
              </a:rPr>
              <a:t>akun</a:t>
            </a:r>
            <a:r>
              <a:rPr lang="en-US" dirty="0">
                <a:solidFill>
                  <a:schemeClr val="bg1"/>
                </a:solidFill>
                <a:latin typeface="IBM Plex Mono Medium" panose="020B0609050203000203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Mono Medium" panose="020B0609050203000203" pitchFamily="49" charset="0"/>
              </a:rPr>
              <a:t>Github</a:t>
            </a:r>
            <a:r>
              <a:rPr lang="en-US" dirty="0">
                <a:solidFill>
                  <a:schemeClr val="bg1"/>
                </a:solidFill>
                <a:latin typeface="IBM Plex Mono Medium" panose="020B0609050203000203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Mono Medium" panose="020B0609050203000203" pitchFamily="49" charset="0"/>
              </a:rPr>
              <a:t>saya</a:t>
            </a:r>
            <a:endParaRPr lang="en-US" dirty="0">
              <a:solidFill>
                <a:schemeClr val="bg1"/>
              </a:solidFill>
              <a:latin typeface="IBM Plex Mono Medium" panose="020B0609050203000203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51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9"/>
          <p:cNvSpPr txBox="1">
            <a:spLocks noGrp="1"/>
          </p:cNvSpPr>
          <p:nvPr>
            <p:ph type="title"/>
          </p:nvPr>
        </p:nvSpPr>
        <p:spPr>
          <a:xfrm>
            <a:off x="1747300" y="3238700"/>
            <a:ext cx="8697300" cy="763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grpSp>
        <p:nvGrpSpPr>
          <p:cNvPr id="936" name="Google Shape;936;p39" descr="Power outline"/>
          <p:cNvGrpSpPr/>
          <p:nvPr/>
        </p:nvGrpSpPr>
        <p:grpSpPr>
          <a:xfrm>
            <a:off x="5244814" y="747601"/>
            <a:ext cx="1702339" cy="1891053"/>
            <a:chOff x="5753006" y="3038475"/>
            <a:chExt cx="685957" cy="761999"/>
          </a:xfrm>
        </p:grpSpPr>
        <p:sp>
          <p:nvSpPr>
            <p:cNvPr id="937" name="Google Shape;937;p39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666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39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666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25"/>
          <p:cNvSpPr txBox="1">
            <a:spLocks noGrp="1"/>
          </p:cNvSpPr>
          <p:nvPr>
            <p:ph type="body" idx="1"/>
          </p:nvPr>
        </p:nvSpPr>
        <p:spPr>
          <a:xfrm>
            <a:off x="1177136" y="3313397"/>
            <a:ext cx="10305300" cy="160844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sz="1600" dirty="0"/>
              <a:t>Pada program </a:t>
            </a:r>
            <a:r>
              <a:rPr lang="en-US" sz="1600" dirty="0" err="1"/>
              <a:t>ini</a:t>
            </a:r>
            <a:r>
              <a:rPr lang="en-US" sz="1600" dirty="0"/>
              <a:t> </a:t>
            </a:r>
            <a:r>
              <a:rPr lang="en-US" sz="1600" dirty="0" err="1"/>
              <a:t>bertujuan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bisa</a:t>
            </a:r>
            <a:r>
              <a:rPr lang="en-US" sz="1600" dirty="0"/>
              <a:t> </a:t>
            </a:r>
            <a:r>
              <a:rPr lang="en-US" sz="1600" dirty="0" err="1"/>
              <a:t>menghitung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</a:t>
            </a:r>
            <a:r>
              <a:rPr lang="en-US" sz="1600" dirty="0" err="1"/>
              <a:t>akhir</a:t>
            </a:r>
            <a:r>
              <a:rPr lang="en-US" sz="1600" dirty="0"/>
              <a:t> </a:t>
            </a:r>
            <a:r>
              <a:rPr lang="en-US" sz="1600" dirty="0" err="1"/>
              <a:t>mahasiswa</a:t>
            </a:r>
            <a:r>
              <a:rPr lang="en-US" sz="1600" dirty="0"/>
              <a:t>, </a:t>
            </a:r>
            <a:r>
              <a:rPr lang="en-US" sz="1600" dirty="0" err="1"/>
              <a:t>berdasarkan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</a:t>
            </a:r>
            <a:r>
              <a:rPr lang="en-US" sz="1600" dirty="0" err="1"/>
              <a:t>uts</a:t>
            </a:r>
            <a:r>
              <a:rPr lang="en-US" sz="1600" dirty="0"/>
              <a:t>, </a:t>
            </a:r>
            <a:r>
              <a:rPr lang="en-US" sz="1600" dirty="0" err="1"/>
              <a:t>nilai</a:t>
            </a:r>
            <a:r>
              <a:rPr lang="en-US" sz="1600" dirty="0"/>
              <a:t> </a:t>
            </a:r>
            <a:r>
              <a:rPr lang="en-US" sz="1600" dirty="0" err="1"/>
              <a:t>uas</a:t>
            </a:r>
            <a:r>
              <a:rPr lang="en-US" sz="1600" dirty="0"/>
              <a:t>, </a:t>
            </a:r>
            <a:r>
              <a:rPr lang="en-US" sz="1600" dirty="0" err="1"/>
              <a:t>setelah</a:t>
            </a:r>
            <a:r>
              <a:rPr lang="en-US" sz="1600" dirty="0"/>
              <a:t> </a:t>
            </a:r>
            <a:r>
              <a:rPr lang="en-US" sz="1600" dirty="0" err="1"/>
              <a:t>itu</a:t>
            </a:r>
            <a:r>
              <a:rPr lang="en-US" sz="1600" dirty="0"/>
              <a:t> </a:t>
            </a:r>
            <a:r>
              <a:rPr lang="en-US" sz="1600" dirty="0" err="1"/>
              <a:t>menampilkan</a:t>
            </a:r>
            <a:r>
              <a:rPr lang="en-US" sz="1600" dirty="0"/>
              <a:t> </a:t>
            </a:r>
            <a:r>
              <a:rPr lang="en-US" sz="1600" dirty="0" err="1"/>
              <a:t>hasil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</a:t>
            </a:r>
            <a:r>
              <a:rPr lang="en-US" sz="1600" dirty="0" err="1"/>
              <a:t>akhirnya</a:t>
            </a:r>
            <a:r>
              <a:rPr lang="en-US" sz="1600" dirty="0"/>
              <a:t>, dan </a:t>
            </a:r>
            <a:r>
              <a:rPr lang="en-US" sz="1600" dirty="0" err="1"/>
              <a:t>menampilkan</a:t>
            </a:r>
            <a:r>
              <a:rPr lang="en-US" sz="1600" dirty="0"/>
              <a:t> grade yang </a:t>
            </a:r>
            <a:r>
              <a:rPr lang="en-US" sz="1600" dirty="0" err="1"/>
              <a:t>didapat</a:t>
            </a:r>
            <a:r>
              <a:rPr lang="en-US" sz="1600" dirty="0"/>
              <a:t>.</a:t>
            </a:r>
          </a:p>
        </p:txBody>
      </p:sp>
      <p:sp>
        <p:nvSpPr>
          <p:cNvPr id="695" name="Google Shape;695;p25"/>
          <p:cNvSpPr txBox="1">
            <a:spLocks noGrp="1"/>
          </p:cNvSpPr>
          <p:nvPr>
            <p:ph type="title"/>
          </p:nvPr>
        </p:nvSpPr>
        <p:spPr>
          <a:xfrm>
            <a:off x="447793" y="2198375"/>
            <a:ext cx="10305300" cy="763500"/>
          </a:xfrm>
          <a:prstGeom prst="rect">
            <a:avLst/>
          </a:prstGeom>
          <a:effectLst>
            <a:outerShdw blurRad="328613" dist="47625" dir="1050000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DESKRIPSI APLIKASI.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6"/>
          <p:cNvSpPr txBox="1">
            <a:spLocks noGrp="1"/>
          </p:cNvSpPr>
          <p:nvPr>
            <p:ph type="title"/>
          </p:nvPr>
        </p:nvSpPr>
        <p:spPr>
          <a:xfrm>
            <a:off x="1634800" y="1431575"/>
            <a:ext cx="69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FITUR-FITUR APLIKASI</a:t>
            </a:r>
            <a:endParaRPr dirty="0"/>
          </a:p>
        </p:txBody>
      </p:sp>
      <p:sp>
        <p:nvSpPr>
          <p:cNvPr id="701" name="Google Shape;701;p26"/>
          <p:cNvSpPr txBox="1">
            <a:spLocks noGrp="1"/>
          </p:cNvSpPr>
          <p:nvPr>
            <p:ph type="subTitle" idx="1"/>
          </p:nvPr>
        </p:nvSpPr>
        <p:spPr>
          <a:xfrm>
            <a:off x="1681950" y="2633775"/>
            <a:ext cx="6951900" cy="50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ID" dirty="0">
                <a:solidFill>
                  <a:schemeClr val="accent2"/>
                </a:solidFill>
              </a:rPr>
              <a:t>Pada program </a:t>
            </a:r>
            <a:r>
              <a:rPr lang="en-ID" dirty="0" err="1">
                <a:solidFill>
                  <a:schemeClr val="accent2"/>
                </a:solidFill>
              </a:rPr>
              <a:t>ini</a:t>
            </a:r>
            <a:r>
              <a:rPr lang="en-ID" dirty="0">
                <a:solidFill>
                  <a:schemeClr val="accent2"/>
                </a:solidFill>
              </a:rPr>
              <a:t> </a:t>
            </a:r>
            <a:r>
              <a:rPr lang="en-ID" dirty="0" err="1">
                <a:solidFill>
                  <a:schemeClr val="accent2"/>
                </a:solidFill>
              </a:rPr>
              <a:t>memiliki</a:t>
            </a:r>
            <a:r>
              <a:rPr lang="en-ID" dirty="0">
                <a:solidFill>
                  <a:schemeClr val="accent2"/>
                </a:solidFill>
              </a:rPr>
              <a:t> </a:t>
            </a:r>
            <a:r>
              <a:rPr lang="en-ID" dirty="0" err="1">
                <a:solidFill>
                  <a:schemeClr val="accent2"/>
                </a:solidFill>
              </a:rPr>
              <a:t>fitur</a:t>
            </a:r>
            <a:r>
              <a:rPr lang="en-ID" dirty="0">
                <a:solidFill>
                  <a:schemeClr val="accent2"/>
                </a:solidFill>
              </a:rPr>
              <a:t> :</a:t>
            </a:r>
          </a:p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ID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702" name="Google Shape;702;p26"/>
          <p:cNvSpPr txBox="1">
            <a:spLocks noGrp="1"/>
          </p:cNvSpPr>
          <p:nvPr>
            <p:ph type="body" idx="2"/>
          </p:nvPr>
        </p:nvSpPr>
        <p:spPr>
          <a:xfrm>
            <a:off x="1681950" y="3141550"/>
            <a:ext cx="6951900" cy="292179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err="1"/>
              <a:t>Menampilkan</a:t>
            </a:r>
            <a:r>
              <a:rPr lang="en-US" dirty="0"/>
              <a:t> NIM </a:t>
            </a:r>
            <a:r>
              <a:rPr lang="en-US" dirty="0" err="1"/>
              <a:t>Mahasiswa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err="1"/>
              <a:t>Menampilkan</a:t>
            </a:r>
            <a:r>
              <a:rPr lang="en-US" dirty="0"/>
              <a:t> Nama </a:t>
            </a:r>
            <a:r>
              <a:rPr lang="en-US" dirty="0" err="1"/>
              <a:t>Mahasiswa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Matakuliah</a:t>
            </a:r>
            <a:r>
              <a:rPr lang="en-US" dirty="0"/>
              <a:t>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UTS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UAS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akhir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err="1"/>
              <a:t>Menampilkan</a:t>
            </a:r>
            <a:r>
              <a:rPr lang="en-US" dirty="0"/>
              <a:t> grade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akhir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27"/>
          <p:cNvSpPr txBox="1">
            <a:spLocks noGrp="1"/>
          </p:cNvSpPr>
          <p:nvPr>
            <p:ph type="title"/>
          </p:nvPr>
        </p:nvSpPr>
        <p:spPr>
          <a:xfrm>
            <a:off x="873350" y="8363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ALUR KERJA PROGRAM</a:t>
            </a:r>
            <a:endParaRPr dirty="0"/>
          </a:p>
        </p:txBody>
      </p:sp>
      <p:sp>
        <p:nvSpPr>
          <p:cNvPr id="709" name="Google Shape;709;p27"/>
          <p:cNvSpPr txBox="1">
            <a:spLocks noGrp="1"/>
          </p:cNvSpPr>
          <p:nvPr>
            <p:ph type="body" idx="3"/>
          </p:nvPr>
        </p:nvSpPr>
        <p:spPr>
          <a:xfrm>
            <a:off x="566175" y="2522200"/>
            <a:ext cx="1116625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Pada program </a:t>
            </a:r>
            <a:r>
              <a:rPr lang="en-US" sz="1600" dirty="0" err="1"/>
              <a:t>ini</a:t>
            </a:r>
            <a:r>
              <a:rPr lang="en-US" sz="1600" dirty="0"/>
              <a:t> </a:t>
            </a:r>
            <a:r>
              <a:rPr lang="en-US" sz="1600" dirty="0" err="1"/>
              <a:t>mempunyai</a:t>
            </a:r>
            <a:r>
              <a:rPr lang="en-US" sz="1600" dirty="0"/>
              <a:t> 5 Class </a:t>
            </a:r>
            <a:r>
              <a:rPr lang="en-US" sz="1600" dirty="0" err="1"/>
              <a:t>yaitu</a:t>
            </a:r>
            <a:r>
              <a:rPr lang="en-US" sz="1600" dirty="0"/>
              <a:t>, class Main, class </a:t>
            </a:r>
            <a:r>
              <a:rPr lang="en-US" sz="1600" dirty="0" err="1"/>
              <a:t>uad</a:t>
            </a:r>
            <a:r>
              <a:rPr lang="en-US" sz="1600" dirty="0"/>
              <a:t>, class </a:t>
            </a:r>
            <a:r>
              <a:rPr lang="en-US" sz="1600" dirty="0" err="1"/>
              <a:t>mahasiswa</a:t>
            </a:r>
            <a:r>
              <a:rPr lang="en-US" sz="1600" dirty="0"/>
              <a:t>, class </a:t>
            </a:r>
            <a:r>
              <a:rPr lang="en-US" sz="1600" dirty="0" err="1"/>
              <a:t>matakuliah</a:t>
            </a:r>
            <a:r>
              <a:rPr lang="en-US" sz="1600" dirty="0"/>
              <a:t>, dan class </a:t>
            </a:r>
            <a:r>
              <a:rPr lang="en-US" sz="1600" dirty="0" err="1"/>
              <a:t>nilai</a:t>
            </a:r>
            <a:r>
              <a:rPr lang="en-US" sz="16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Pada program </a:t>
            </a:r>
            <a:r>
              <a:rPr lang="en-US" sz="1600" dirty="0" err="1"/>
              <a:t>ini</a:t>
            </a:r>
            <a:r>
              <a:rPr lang="en-US" sz="1600" dirty="0"/>
              <a:t> juga </a:t>
            </a:r>
            <a:r>
              <a:rPr lang="en-US" sz="1600" dirty="0" err="1"/>
              <a:t>menggunakan</a:t>
            </a:r>
            <a:r>
              <a:rPr lang="en-US" sz="1600" dirty="0"/>
              <a:t> overloading dan overriding.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Pada program </a:t>
            </a:r>
            <a:r>
              <a:rPr lang="en-US" sz="1600" dirty="0" err="1"/>
              <a:t>ini</a:t>
            </a:r>
            <a:r>
              <a:rPr lang="en-US" sz="1600" dirty="0"/>
              <a:t> value </a:t>
            </a:r>
            <a:r>
              <a:rPr lang="en-US" sz="1600" dirty="0" err="1"/>
              <a:t>nya</a:t>
            </a:r>
            <a:r>
              <a:rPr lang="en-US" sz="1600" dirty="0"/>
              <a:t> </a:t>
            </a:r>
            <a:r>
              <a:rPr lang="en-US" sz="1600" dirty="0" err="1"/>
              <a:t>sudah</a:t>
            </a:r>
            <a:r>
              <a:rPr lang="en-US" sz="1600" dirty="0"/>
              <a:t> </a:t>
            </a:r>
            <a:r>
              <a:rPr lang="en-US" sz="1600" dirty="0" err="1"/>
              <a:t>diisikan</a:t>
            </a:r>
            <a:r>
              <a:rPr lang="en-US" sz="1600" dirty="0"/>
              <a:t> pada </a:t>
            </a:r>
            <a:r>
              <a:rPr lang="en-US" sz="1600" dirty="0" err="1"/>
              <a:t>syntak</a:t>
            </a:r>
            <a:r>
              <a:rPr lang="en-US" sz="1600" dirty="0"/>
              <a:t> di class Main.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0"/>
          <p:cNvSpPr txBox="1">
            <a:spLocks noGrp="1"/>
          </p:cNvSpPr>
          <p:nvPr>
            <p:ph type="title"/>
          </p:nvPr>
        </p:nvSpPr>
        <p:spPr>
          <a:xfrm>
            <a:off x="1088571" y="730157"/>
            <a:ext cx="7630886" cy="993514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DIAGRAM CLASS</a:t>
            </a:r>
            <a:endParaRPr sz="7200" dirty="0"/>
          </a:p>
        </p:txBody>
      </p:sp>
      <p:pic>
        <p:nvPicPr>
          <p:cNvPr id="6" name="image1.png">
            <a:extLst>
              <a:ext uri="{FF2B5EF4-FFF2-40B4-BE49-F238E27FC236}">
                <a16:creationId xmlns:a16="http://schemas.microsoft.com/office/drawing/2014/main" id="{09F444C1-8505-19D4-1456-401B13A90EA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98083" y="2123122"/>
            <a:ext cx="8395834" cy="35182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0"/>
          <p:cNvSpPr txBox="1">
            <a:spLocks noGrp="1"/>
          </p:cNvSpPr>
          <p:nvPr>
            <p:ph type="title"/>
          </p:nvPr>
        </p:nvSpPr>
        <p:spPr>
          <a:xfrm>
            <a:off x="1088571" y="730157"/>
            <a:ext cx="7630886" cy="993514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RANCANGAN ANTARMUKA</a:t>
            </a:r>
            <a:endParaRPr sz="4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CEAC51-E381-4695-0390-C95EBE7F29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" t="32331" r="62258" b="42040"/>
          <a:stretch/>
        </p:blipFill>
        <p:spPr bwMode="auto">
          <a:xfrm>
            <a:off x="3153168" y="1919614"/>
            <a:ext cx="5885663" cy="27177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Google Shape;731;p29">
            <a:extLst>
              <a:ext uri="{FF2B5EF4-FFF2-40B4-BE49-F238E27FC236}">
                <a16:creationId xmlns:a16="http://schemas.microsoft.com/office/drawing/2014/main" id="{107FF19D-2A0F-DC4B-7BD0-1FBAF202A178}"/>
              </a:ext>
            </a:extLst>
          </p:cNvPr>
          <p:cNvSpPr txBox="1">
            <a:spLocks/>
          </p:cNvSpPr>
          <p:nvPr/>
        </p:nvSpPr>
        <p:spPr>
          <a:xfrm>
            <a:off x="1419404" y="5119717"/>
            <a:ext cx="88785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2100"/>
              </a:spcAft>
            </a:pPr>
            <a:r>
              <a:rPr lang="en-US" dirty="0">
                <a:solidFill>
                  <a:schemeClr val="bg1"/>
                </a:solidFill>
                <a:latin typeface="IBM Plex Mono Medium" panose="020B0609050203000203" pitchFamily="49" charset="0"/>
              </a:rPr>
              <a:t>Pada </a:t>
            </a:r>
            <a:r>
              <a:rPr lang="en-US" dirty="0" err="1">
                <a:solidFill>
                  <a:schemeClr val="bg1"/>
                </a:solidFill>
                <a:latin typeface="IBM Plex Mono Medium" panose="020B0609050203000203" pitchFamily="49" charset="0"/>
              </a:rPr>
              <a:t>rancangan</a:t>
            </a:r>
            <a:r>
              <a:rPr lang="en-US" dirty="0">
                <a:solidFill>
                  <a:schemeClr val="bg1"/>
                </a:solidFill>
                <a:latin typeface="IBM Plex Mono Medium" panose="020B0609050203000203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Mono Medium" panose="020B0609050203000203" pitchFamily="49" charset="0"/>
              </a:rPr>
              <a:t>antarmuka</a:t>
            </a:r>
            <a:r>
              <a:rPr lang="en-US" dirty="0">
                <a:solidFill>
                  <a:schemeClr val="bg1"/>
                </a:solidFill>
                <a:latin typeface="IBM Plex Mono Medium" panose="020B0609050203000203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Mono Medium" panose="020B0609050203000203" pitchFamily="49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IBM Plex Mono Medium" panose="020B0609050203000203" pitchFamily="49" charset="0"/>
              </a:rPr>
              <a:t> program </a:t>
            </a:r>
            <a:r>
              <a:rPr lang="en-US" dirty="0" err="1">
                <a:solidFill>
                  <a:schemeClr val="bg1"/>
                </a:solidFill>
                <a:latin typeface="IBM Plex Mono Medium" panose="020B0609050203000203" pitchFamily="49" charset="0"/>
              </a:rPr>
              <a:t>ini</a:t>
            </a:r>
            <a:r>
              <a:rPr lang="en-US" dirty="0">
                <a:solidFill>
                  <a:schemeClr val="bg1"/>
                </a:solidFill>
                <a:latin typeface="IBM Plex Mono Medium" panose="020B0609050203000203" pitchFamily="49" charset="0"/>
              </a:rPr>
              <a:t> program </a:t>
            </a:r>
            <a:r>
              <a:rPr lang="en-US" dirty="0" err="1">
                <a:solidFill>
                  <a:schemeClr val="bg1"/>
                </a:solidFill>
                <a:latin typeface="IBM Plex Mono Medium" panose="020B0609050203000203" pitchFamily="49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IBM Plex Mono Medium" panose="020B0609050203000203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Mono Medium" panose="020B0609050203000203" pitchFamily="49" charset="0"/>
              </a:rPr>
              <a:t>mengoutputkan</a:t>
            </a:r>
            <a:r>
              <a:rPr lang="en-US" dirty="0">
                <a:solidFill>
                  <a:schemeClr val="bg1"/>
                </a:solidFill>
                <a:latin typeface="IBM Plex Mono Medium" panose="020B0609050203000203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Mono Medium" panose="020B0609050203000203" pitchFamily="49" charset="0"/>
              </a:rPr>
              <a:t>Nim</a:t>
            </a:r>
            <a:r>
              <a:rPr lang="en-US" dirty="0">
                <a:solidFill>
                  <a:schemeClr val="bg1"/>
                </a:solidFill>
                <a:latin typeface="IBM Plex Mono Medium" panose="020B0609050203000203" pitchFamily="49" charset="0"/>
              </a:rPr>
              <a:t>, Nama, </a:t>
            </a:r>
            <a:r>
              <a:rPr lang="en-US" dirty="0" err="1">
                <a:solidFill>
                  <a:schemeClr val="bg1"/>
                </a:solidFill>
                <a:latin typeface="IBM Plex Mono Medium" panose="020B0609050203000203" pitchFamily="49" charset="0"/>
              </a:rPr>
              <a:t>Matakuliah</a:t>
            </a:r>
            <a:r>
              <a:rPr lang="en-US" dirty="0">
                <a:solidFill>
                  <a:schemeClr val="bg1"/>
                </a:solidFill>
                <a:latin typeface="IBM Plex Mono Medium" panose="020B0609050203000203" pitchFamily="49" charset="0"/>
              </a:rPr>
              <a:t>, Nilai </a:t>
            </a:r>
            <a:r>
              <a:rPr lang="en-US" dirty="0" err="1">
                <a:solidFill>
                  <a:schemeClr val="bg1"/>
                </a:solidFill>
                <a:latin typeface="IBM Plex Mono Medium" panose="020B0609050203000203" pitchFamily="49" charset="0"/>
              </a:rPr>
              <a:t>uts</a:t>
            </a:r>
            <a:r>
              <a:rPr lang="en-US" dirty="0">
                <a:solidFill>
                  <a:schemeClr val="bg1"/>
                </a:solidFill>
                <a:latin typeface="IBM Plex Mono Medium" panose="020B0609050203000203" pitchFamily="49" charset="0"/>
              </a:rPr>
              <a:t>, Nilai </a:t>
            </a:r>
            <a:r>
              <a:rPr lang="en-US" dirty="0" err="1">
                <a:solidFill>
                  <a:schemeClr val="bg1"/>
                </a:solidFill>
                <a:latin typeface="IBM Plex Mono Medium" panose="020B0609050203000203" pitchFamily="49" charset="0"/>
              </a:rPr>
              <a:t>uas</a:t>
            </a:r>
            <a:r>
              <a:rPr lang="en-US" dirty="0">
                <a:solidFill>
                  <a:schemeClr val="bg1"/>
                </a:solidFill>
                <a:latin typeface="IBM Plex Mono Medium" panose="020B0609050203000203" pitchFamily="49" charset="0"/>
              </a:rPr>
              <a:t>, Hasil </a:t>
            </a:r>
            <a:r>
              <a:rPr lang="en-US" dirty="0" err="1">
                <a:solidFill>
                  <a:schemeClr val="bg1"/>
                </a:solidFill>
                <a:latin typeface="IBM Plex Mono Medium" panose="020B0609050203000203" pitchFamily="49" charset="0"/>
              </a:rPr>
              <a:t>nilai</a:t>
            </a:r>
            <a:r>
              <a:rPr lang="en-US" dirty="0">
                <a:solidFill>
                  <a:schemeClr val="bg1"/>
                </a:solidFill>
                <a:latin typeface="IBM Plex Mono Medium" panose="020B0609050203000203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Mono Medium" panose="020B0609050203000203" pitchFamily="49" charset="0"/>
              </a:rPr>
              <a:t>akhir</a:t>
            </a:r>
            <a:r>
              <a:rPr lang="en-US" dirty="0">
                <a:solidFill>
                  <a:schemeClr val="bg1"/>
                </a:solidFill>
                <a:latin typeface="IBM Plex Mono Medium" panose="020B0609050203000203" pitchFamily="49" charset="0"/>
              </a:rPr>
              <a:t>, dan Angka </a:t>
            </a:r>
            <a:r>
              <a:rPr lang="en-US" dirty="0" err="1">
                <a:solidFill>
                  <a:schemeClr val="bg1"/>
                </a:solidFill>
                <a:latin typeface="IBM Plex Mono Medium" panose="020B0609050203000203" pitchFamily="49" charset="0"/>
              </a:rPr>
              <a:t>predikat</a:t>
            </a:r>
            <a:r>
              <a:rPr lang="en-US" dirty="0">
                <a:solidFill>
                  <a:schemeClr val="bg1"/>
                </a:solidFill>
                <a:latin typeface="IBM Plex Mono Medium" panose="020B0609050203000203" pitchFamily="49" charset="0"/>
              </a:rPr>
              <a:t>/grade.</a:t>
            </a:r>
          </a:p>
        </p:txBody>
      </p:sp>
    </p:spTree>
    <p:extLst>
      <p:ext uri="{BB962C8B-B14F-4D97-AF65-F5344CB8AC3E}">
        <p14:creationId xmlns:p14="http://schemas.microsoft.com/office/powerpoint/2010/main" val="1374047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31"/>
          <p:cNvSpPr txBox="1">
            <a:spLocks noGrp="1"/>
          </p:cNvSpPr>
          <p:nvPr>
            <p:ph type="title" idx="4294967295"/>
          </p:nvPr>
        </p:nvSpPr>
        <p:spPr>
          <a:xfrm>
            <a:off x="6364075" y="1365897"/>
            <a:ext cx="4436595" cy="61451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File Main.java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743" name="Google Shape;743;p31"/>
          <p:cNvSpPr txBox="1">
            <a:spLocks noGrp="1"/>
          </p:cNvSpPr>
          <p:nvPr>
            <p:ph type="body" idx="4294967295"/>
          </p:nvPr>
        </p:nvSpPr>
        <p:spPr>
          <a:xfrm>
            <a:off x="6364075" y="2453550"/>
            <a:ext cx="5170500" cy="1950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Pada file main terdapat value inputan yang akan menjadi hasil output, dan juga terdapat pemanggilan dari class class yang lain.</a:t>
            </a:r>
            <a:endParaRPr sz="1400" dirty="0"/>
          </a:p>
        </p:txBody>
      </p:sp>
      <p:pic>
        <p:nvPicPr>
          <p:cNvPr id="744" name="Google Shape;744;p31"/>
          <p:cNvPicPr preferRelativeResize="0"/>
          <p:nvPr/>
        </p:nvPicPr>
        <p:blipFill rotWithShape="1">
          <a:blip r:embed="rId3">
            <a:alphaModFix/>
          </a:blip>
          <a:srcRect t="19283" b="5096"/>
          <a:stretch/>
        </p:blipFill>
        <p:spPr>
          <a:xfrm>
            <a:off x="852238" y="1292604"/>
            <a:ext cx="5061224" cy="4502684"/>
          </a:xfrm>
          <a:prstGeom prst="rect">
            <a:avLst/>
          </a:prstGeom>
          <a:noFill/>
          <a:ln>
            <a:noFill/>
          </a:ln>
          <a:effectLst>
            <a:outerShdw blurRad="471488" dist="19050" dir="5400000" algn="bl" rotWithShape="0">
              <a:schemeClr val="accent2"/>
            </a:outerShdw>
          </a:effectLst>
        </p:spPr>
      </p:pic>
      <p:sp>
        <p:nvSpPr>
          <p:cNvPr id="745" name="Google Shape;745;p31"/>
          <p:cNvSpPr/>
          <p:nvPr/>
        </p:nvSpPr>
        <p:spPr>
          <a:xfrm flipH="1">
            <a:off x="11005750" y="954366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6" name="Google Shape;746;p31" descr="Power outline"/>
          <p:cNvGrpSpPr/>
          <p:nvPr/>
        </p:nvGrpSpPr>
        <p:grpSpPr>
          <a:xfrm flipH="1">
            <a:off x="11395145" y="182605"/>
            <a:ext cx="573391" cy="636955"/>
            <a:chOff x="5753006" y="3038475"/>
            <a:chExt cx="685957" cy="761999"/>
          </a:xfrm>
        </p:grpSpPr>
        <p:sp>
          <p:nvSpPr>
            <p:cNvPr id="747" name="Google Shape;747;p31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9" name="Google Shape;749;p31"/>
          <p:cNvGrpSpPr/>
          <p:nvPr/>
        </p:nvGrpSpPr>
        <p:grpSpPr>
          <a:xfrm flipH="1">
            <a:off x="9993735" y="371775"/>
            <a:ext cx="1098953" cy="258600"/>
            <a:chOff x="4317443" y="530413"/>
            <a:chExt cx="1098953" cy="258600"/>
          </a:xfrm>
        </p:grpSpPr>
        <p:sp>
          <p:nvSpPr>
            <p:cNvPr id="750" name="Google Shape;750;p31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31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31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31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9" name="Google Shape;759;p31"/>
          <p:cNvGrpSpPr/>
          <p:nvPr/>
        </p:nvGrpSpPr>
        <p:grpSpPr>
          <a:xfrm>
            <a:off x="995260" y="5904625"/>
            <a:ext cx="1098953" cy="258600"/>
            <a:chOff x="4317443" y="530413"/>
            <a:chExt cx="1098953" cy="258600"/>
          </a:xfrm>
        </p:grpSpPr>
        <p:sp>
          <p:nvSpPr>
            <p:cNvPr id="760" name="Google Shape;760;p31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31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31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31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4" name="Google Shape;764;p31"/>
          <p:cNvGrpSpPr/>
          <p:nvPr/>
        </p:nvGrpSpPr>
        <p:grpSpPr>
          <a:xfrm flipH="1">
            <a:off x="11625800" y="1577644"/>
            <a:ext cx="416899" cy="386303"/>
            <a:chOff x="7467602" y="5857077"/>
            <a:chExt cx="468900" cy="434488"/>
          </a:xfrm>
        </p:grpSpPr>
        <p:sp>
          <p:nvSpPr>
            <p:cNvPr id="765" name="Google Shape;765;p31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31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31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31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EB4350C-5BA3-5876-AD34-6C324CAAA4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082"/>
          <a:stretch/>
        </p:blipFill>
        <p:spPr>
          <a:xfrm>
            <a:off x="831125" y="1292604"/>
            <a:ext cx="5082337" cy="4530167"/>
          </a:xfrm>
          <a:prstGeom prst="rect">
            <a:avLst/>
          </a:prstGeom>
        </p:spPr>
      </p:pic>
      <p:grpSp>
        <p:nvGrpSpPr>
          <p:cNvPr id="769" name="Google Shape;769;p31" descr="Power outline"/>
          <p:cNvGrpSpPr/>
          <p:nvPr/>
        </p:nvGrpSpPr>
        <p:grpSpPr>
          <a:xfrm flipH="1">
            <a:off x="995245" y="5081655"/>
            <a:ext cx="573391" cy="636955"/>
            <a:chOff x="5753006" y="3038475"/>
            <a:chExt cx="685957" cy="761999"/>
          </a:xfrm>
        </p:grpSpPr>
        <p:sp>
          <p:nvSpPr>
            <p:cNvPr id="771" name="Google Shape;771;p31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4" name="Google Shape;754;p31"/>
          <p:cNvGrpSpPr/>
          <p:nvPr/>
        </p:nvGrpSpPr>
        <p:grpSpPr>
          <a:xfrm flipH="1">
            <a:off x="5322350" y="5718594"/>
            <a:ext cx="416899" cy="386303"/>
            <a:chOff x="7467602" y="5857077"/>
            <a:chExt cx="468900" cy="434488"/>
          </a:xfrm>
        </p:grpSpPr>
        <p:sp>
          <p:nvSpPr>
            <p:cNvPr id="755" name="Google Shape;755;p31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31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31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" name="Google Shape;736;p30">
            <a:extLst>
              <a:ext uri="{FF2B5EF4-FFF2-40B4-BE49-F238E27FC236}">
                <a16:creationId xmlns:a16="http://schemas.microsoft.com/office/drawing/2014/main" id="{F93AC293-2AB4-33F1-4E3E-28877AEE54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89139"/>
            <a:ext cx="8285646" cy="993514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IMPLEMENTASI CODING PADA JAVA</a:t>
            </a:r>
            <a:endParaRPr sz="3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37"/>
          <p:cNvSpPr txBox="1">
            <a:spLocks noGrp="1"/>
          </p:cNvSpPr>
          <p:nvPr>
            <p:ph type="title"/>
          </p:nvPr>
        </p:nvSpPr>
        <p:spPr>
          <a:xfrm>
            <a:off x="2861997" y="1399326"/>
            <a:ext cx="3234003" cy="61493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File mahasiswa.java</a:t>
            </a:r>
            <a:endParaRPr sz="2000" dirty="0"/>
          </a:p>
        </p:txBody>
      </p:sp>
      <p:sp>
        <p:nvSpPr>
          <p:cNvPr id="906" name="Google Shape;906;p37"/>
          <p:cNvSpPr txBox="1">
            <a:spLocks noGrp="1"/>
          </p:cNvSpPr>
          <p:nvPr>
            <p:ph type="body" idx="1"/>
          </p:nvPr>
        </p:nvSpPr>
        <p:spPr>
          <a:xfrm>
            <a:off x="731742" y="2667856"/>
            <a:ext cx="5581500" cy="1984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400" dirty="0"/>
              <a:t>Pada file mahasiswa.java terdapat variabel nim dan nama, dan terdapat syntak untuk mengoutputkan nim dan nama</a:t>
            </a:r>
            <a:endParaRPr sz="1400" dirty="0"/>
          </a:p>
        </p:txBody>
      </p:sp>
      <p:grpSp>
        <p:nvGrpSpPr>
          <p:cNvPr id="907" name="Google Shape;907;p37"/>
          <p:cNvGrpSpPr/>
          <p:nvPr/>
        </p:nvGrpSpPr>
        <p:grpSpPr>
          <a:xfrm>
            <a:off x="6530498" y="1399440"/>
            <a:ext cx="5172723" cy="4287356"/>
            <a:chOff x="2776099" y="-1223883"/>
            <a:chExt cx="7171389" cy="5943930"/>
          </a:xfrm>
        </p:grpSpPr>
        <p:sp>
          <p:nvSpPr>
            <p:cNvPr id="908" name="Google Shape;908;p37"/>
            <p:cNvSpPr/>
            <p:nvPr/>
          </p:nvSpPr>
          <p:spPr>
            <a:xfrm>
              <a:off x="5388564" y="3781390"/>
              <a:ext cx="1934225" cy="771934"/>
            </a:xfrm>
            <a:prstGeom prst="trapezoid">
              <a:avLst>
                <a:gd name="adj" fmla="val 15083"/>
              </a:avLst>
            </a:prstGeom>
            <a:noFill/>
            <a:ln w="381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42938" dist="1905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37"/>
            <p:cNvSpPr/>
            <p:nvPr/>
          </p:nvSpPr>
          <p:spPr>
            <a:xfrm>
              <a:off x="5169755" y="4551388"/>
              <a:ext cx="2396438" cy="168658"/>
            </a:xfrm>
            <a:prstGeom prst="trapezoid">
              <a:avLst>
                <a:gd name="adj" fmla="val 142327"/>
              </a:avLst>
            </a:prstGeom>
            <a:noFill/>
            <a:ln w="381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42938" dist="1905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10" name="Google Shape;910;p37"/>
            <p:cNvGrpSpPr/>
            <p:nvPr/>
          </p:nvGrpSpPr>
          <p:grpSpPr>
            <a:xfrm>
              <a:off x="2776099" y="-1223883"/>
              <a:ext cx="7171389" cy="5005294"/>
              <a:chOff x="5742750" y="2283128"/>
              <a:chExt cx="3956410" cy="2777787"/>
            </a:xfrm>
          </p:grpSpPr>
          <p:sp>
            <p:nvSpPr>
              <p:cNvPr id="911" name="Google Shape;911;p37"/>
              <p:cNvSpPr/>
              <p:nvPr/>
            </p:nvSpPr>
            <p:spPr>
              <a:xfrm>
                <a:off x="5742760" y="2283128"/>
                <a:ext cx="3956400" cy="2777700"/>
              </a:xfrm>
              <a:prstGeom prst="roundRect">
                <a:avLst>
                  <a:gd name="adj" fmla="val 3377"/>
                </a:avLst>
              </a:prstGeom>
              <a:noFill/>
              <a:ln w="381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42938" dist="190500" algn="ctr" rotWithShape="0">
                  <a:schemeClr val="accent2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37"/>
              <p:cNvSpPr/>
              <p:nvPr/>
            </p:nvSpPr>
            <p:spPr>
              <a:xfrm rot="10800000">
                <a:off x="5742750" y="4752515"/>
                <a:ext cx="3956400" cy="308400"/>
              </a:xfrm>
              <a:prstGeom prst="round2SameRect">
                <a:avLst>
                  <a:gd name="adj1" fmla="val 19571"/>
                  <a:gd name="adj2" fmla="val 0"/>
                </a:avLst>
              </a:prstGeom>
              <a:noFill/>
              <a:ln w="381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42938" dist="190500" algn="ctr" rotWithShape="0">
                  <a:schemeClr val="accent2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912EEE0-B726-82A8-07A0-A28412A10B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09"/>
          <a:stretch/>
        </p:blipFill>
        <p:spPr>
          <a:xfrm>
            <a:off x="6530484" y="1399326"/>
            <a:ext cx="5172709" cy="32094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Google Shape;736;p30">
            <a:extLst>
              <a:ext uri="{FF2B5EF4-FFF2-40B4-BE49-F238E27FC236}">
                <a16:creationId xmlns:a16="http://schemas.microsoft.com/office/drawing/2014/main" id="{CC83292D-B948-1CFD-D32F-66DAD5A4C256}"/>
              </a:ext>
            </a:extLst>
          </p:cNvPr>
          <p:cNvSpPr txBox="1">
            <a:spLocks/>
          </p:cNvSpPr>
          <p:nvPr/>
        </p:nvSpPr>
        <p:spPr>
          <a:xfrm>
            <a:off x="0" y="-89139"/>
            <a:ext cx="8285646" cy="993514"/>
          </a:xfrm>
          <a:prstGeom prst="rect">
            <a:avLst/>
          </a:prstGeom>
          <a:noFill/>
          <a:ln>
            <a:noFill/>
          </a:ln>
          <a:effectLst>
            <a:outerShdw blurRad="271463" dist="47625" dir="10500000" algn="bl" rotWithShape="0">
              <a:schemeClr val="accen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 sz="4000" b="1" i="0" u="none" strike="noStrike" cap="none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ID" sz="3600"/>
              <a:t>IMPLEMENTASI CODING PADA JAVA</a:t>
            </a:r>
            <a:endParaRPr lang="en-ID" sz="3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37"/>
          <p:cNvSpPr txBox="1">
            <a:spLocks noGrp="1"/>
          </p:cNvSpPr>
          <p:nvPr>
            <p:ph type="title"/>
          </p:nvPr>
        </p:nvSpPr>
        <p:spPr>
          <a:xfrm>
            <a:off x="6731264" y="1158666"/>
            <a:ext cx="3301736" cy="61493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File matakuliah.java</a:t>
            </a:r>
            <a:endParaRPr sz="2000" dirty="0"/>
          </a:p>
        </p:txBody>
      </p:sp>
      <p:sp>
        <p:nvSpPr>
          <p:cNvPr id="906" name="Google Shape;906;p37"/>
          <p:cNvSpPr txBox="1">
            <a:spLocks noGrp="1"/>
          </p:cNvSpPr>
          <p:nvPr>
            <p:ph type="body" idx="1"/>
          </p:nvPr>
        </p:nvSpPr>
        <p:spPr>
          <a:xfrm>
            <a:off x="6096000" y="2310577"/>
            <a:ext cx="5581500" cy="1984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ID" sz="1400" dirty="0"/>
              <a:t>Pada file matakuliah.java </a:t>
            </a:r>
            <a:r>
              <a:rPr lang="en-ID" sz="1400" dirty="0" err="1"/>
              <a:t>terdapat</a:t>
            </a:r>
            <a:r>
              <a:rPr lang="en-ID" sz="1400" dirty="0"/>
              <a:t> </a:t>
            </a:r>
            <a:r>
              <a:rPr lang="en-ID" sz="1400" dirty="0" err="1"/>
              <a:t>variabel</a:t>
            </a:r>
            <a:r>
              <a:rPr lang="en-ID" sz="1400" dirty="0"/>
              <a:t> </a:t>
            </a:r>
            <a:r>
              <a:rPr lang="en-ID" sz="1400" dirty="0" err="1"/>
              <a:t>matkul</a:t>
            </a:r>
            <a:r>
              <a:rPr lang="en-ID" sz="1400" dirty="0"/>
              <a:t>, dan </a:t>
            </a:r>
            <a:r>
              <a:rPr lang="en-ID" sz="1400" dirty="0" err="1"/>
              <a:t>terdapat</a:t>
            </a:r>
            <a:r>
              <a:rPr lang="en-ID" sz="1400" dirty="0"/>
              <a:t> </a:t>
            </a:r>
            <a:r>
              <a:rPr lang="en-ID" sz="1400" dirty="0" err="1"/>
              <a:t>syntak</a:t>
            </a:r>
            <a:r>
              <a:rPr lang="en-ID" sz="1400" dirty="0"/>
              <a:t> Override </a:t>
            </a:r>
            <a:r>
              <a:rPr lang="en-ID" sz="1400" dirty="0" err="1"/>
              <a:t>untuk</a:t>
            </a:r>
            <a:r>
              <a:rPr lang="en-ID" sz="1400" dirty="0"/>
              <a:t> </a:t>
            </a:r>
            <a:r>
              <a:rPr lang="en-ID" sz="1400" dirty="0" err="1"/>
              <a:t>mengoverride</a:t>
            </a:r>
            <a:r>
              <a:rPr lang="en-ID" sz="1400" dirty="0"/>
              <a:t> </a:t>
            </a:r>
            <a:r>
              <a:rPr lang="en-ID" sz="1400" dirty="0" err="1"/>
              <a:t>isidata</a:t>
            </a:r>
            <a:r>
              <a:rPr lang="en-ID" sz="1400" dirty="0"/>
              <a:t>()</a:t>
            </a:r>
          </a:p>
        </p:txBody>
      </p:sp>
      <p:grpSp>
        <p:nvGrpSpPr>
          <p:cNvPr id="907" name="Google Shape;907;p37"/>
          <p:cNvGrpSpPr/>
          <p:nvPr/>
        </p:nvGrpSpPr>
        <p:grpSpPr>
          <a:xfrm>
            <a:off x="578432" y="1171318"/>
            <a:ext cx="5172723" cy="4287356"/>
            <a:chOff x="2776099" y="-1223883"/>
            <a:chExt cx="7171389" cy="5943930"/>
          </a:xfrm>
        </p:grpSpPr>
        <p:sp>
          <p:nvSpPr>
            <p:cNvPr id="908" name="Google Shape;908;p37"/>
            <p:cNvSpPr/>
            <p:nvPr/>
          </p:nvSpPr>
          <p:spPr>
            <a:xfrm>
              <a:off x="5388564" y="3781390"/>
              <a:ext cx="1934225" cy="771934"/>
            </a:xfrm>
            <a:prstGeom prst="trapezoid">
              <a:avLst>
                <a:gd name="adj" fmla="val 15083"/>
              </a:avLst>
            </a:prstGeom>
            <a:noFill/>
            <a:ln w="381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42938" dist="1905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37"/>
            <p:cNvSpPr/>
            <p:nvPr/>
          </p:nvSpPr>
          <p:spPr>
            <a:xfrm>
              <a:off x="5169755" y="4551388"/>
              <a:ext cx="2396438" cy="168658"/>
            </a:xfrm>
            <a:prstGeom prst="trapezoid">
              <a:avLst>
                <a:gd name="adj" fmla="val 142327"/>
              </a:avLst>
            </a:prstGeom>
            <a:noFill/>
            <a:ln w="381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42938" dist="1905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10" name="Google Shape;910;p37"/>
            <p:cNvGrpSpPr/>
            <p:nvPr/>
          </p:nvGrpSpPr>
          <p:grpSpPr>
            <a:xfrm>
              <a:off x="2776099" y="-1223883"/>
              <a:ext cx="7171389" cy="5005294"/>
              <a:chOff x="5742750" y="2283128"/>
              <a:chExt cx="3956410" cy="2777787"/>
            </a:xfrm>
          </p:grpSpPr>
          <p:sp>
            <p:nvSpPr>
              <p:cNvPr id="911" name="Google Shape;911;p37"/>
              <p:cNvSpPr/>
              <p:nvPr/>
            </p:nvSpPr>
            <p:spPr>
              <a:xfrm>
                <a:off x="5742760" y="2283128"/>
                <a:ext cx="3956400" cy="2777700"/>
              </a:xfrm>
              <a:prstGeom prst="roundRect">
                <a:avLst>
                  <a:gd name="adj" fmla="val 3377"/>
                </a:avLst>
              </a:prstGeom>
              <a:noFill/>
              <a:ln w="381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42938" dist="190500" algn="ctr" rotWithShape="0">
                  <a:schemeClr val="accent2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37"/>
              <p:cNvSpPr/>
              <p:nvPr/>
            </p:nvSpPr>
            <p:spPr>
              <a:xfrm rot="10800000">
                <a:off x="5742750" y="4752515"/>
                <a:ext cx="3956400" cy="308400"/>
              </a:xfrm>
              <a:prstGeom prst="round2SameRect">
                <a:avLst>
                  <a:gd name="adj1" fmla="val 19571"/>
                  <a:gd name="adj2" fmla="val 0"/>
                </a:avLst>
              </a:prstGeom>
              <a:noFill/>
              <a:ln w="3810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42938" dist="190500" algn="ctr" rotWithShape="0">
                  <a:schemeClr val="accent2"/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FA3A72F-EB09-7F82-DE5D-658AE707F4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31"/>
          <a:stretch/>
        </p:blipFill>
        <p:spPr>
          <a:xfrm>
            <a:off x="578418" y="1171204"/>
            <a:ext cx="5172710" cy="32238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Google Shape;736;p30">
            <a:extLst>
              <a:ext uri="{FF2B5EF4-FFF2-40B4-BE49-F238E27FC236}">
                <a16:creationId xmlns:a16="http://schemas.microsoft.com/office/drawing/2014/main" id="{5F444AA7-1961-088E-1E43-9A27B91C9816}"/>
              </a:ext>
            </a:extLst>
          </p:cNvPr>
          <p:cNvSpPr txBox="1">
            <a:spLocks/>
          </p:cNvSpPr>
          <p:nvPr/>
        </p:nvSpPr>
        <p:spPr>
          <a:xfrm>
            <a:off x="0" y="-89139"/>
            <a:ext cx="8285646" cy="993514"/>
          </a:xfrm>
          <a:prstGeom prst="rect">
            <a:avLst/>
          </a:prstGeom>
          <a:noFill/>
          <a:ln>
            <a:noFill/>
          </a:ln>
          <a:effectLst>
            <a:outerShdw blurRad="271463" dist="47625" dir="10500000" algn="bl" rotWithShape="0">
              <a:schemeClr val="accent2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 sz="4000" b="1" i="0" u="none" strike="noStrike" cap="none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ID" sz="3600" dirty="0"/>
              <a:t>IMPLEMENTASI CODING PADA JAVA</a:t>
            </a:r>
          </a:p>
        </p:txBody>
      </p:sp>
    </p:spTree>
    <p:extLst>
      <p:ext uri="{BB962C8B-B14F-4D97-AF65-F5344CB8AC3E}">
        <p14:creationId xmlns:p14="http://schemas.microsoft.com/office/powerpoint/2010/main" val="1532391422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EEEEEE"/>
      </a:lt2>
      <a:accent1>
        <a:srgbClr val="E653BA"/>
      </a:accent1>
      <a:accent2>
        <a:srgbClr val="15D5FA"/>
      </a:accent2>
      <a:accent3>
        <a:srgbClr val="001B65"/>
      </a:accent3>
      <a:accent4>
        <a:srgbClr val="00092D"/>
      </a:accent4>
      <a:accent5>
        <a:srgbClr val="444444"/>
      </a:accent5>
      <a:accent6>
        <a:srgbClr val="0000FF"/>
      </a:accent6>
      <a:hlink>
        <a:srgbClr val="15D5F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375</Words>
  <Application>Microsoft Office PowerPoint</Application>
  <PresentationFormat>Widescreen</PresentationFormat>
  <Paragraphs>47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Calibri</vt:lpstr>
      <vt:lpstr>Aldrich</vt:lpstr>
      <vt:lpstr>Abril Fatface</vt:lpstr>
      <vt:lpstr>IBM Plex Mono Medium</vt:lpstr>
      <vt:lpstr>Barlow Condensed</vt:lpstr>
      <vt:lpstr>IBM Plex Mono</vt:lpstr>
      <vt:lpstr>Arial</vt:lpstr>
      <vt:lpstr>Wingdings</vt:lpstr>
      <vt:lpstr>SlidesMania</vt:lpstr>
      <vt:lpstr>PROGRAM MENGHITUNG NILAI AKHIR MAHASISWA</vt:lpstr>
      <vt:lpstr>DESKRIPSI APLIKASI.</vt:lpstr>
      <vt:lpstr>FITUR-FITUR APLIKASI</vt:lpstr>
      <vt:lpstr>ALUR KERJA PROGRAM</vt:lpstr>
      <vt:lpstr>DIAGRAM CLASS</vt:lpstr>
      <vt:lpstr>RANCANGAN ANTARMUKA</vt:lpstr>
      <vt:lpstr>File Main.java  </vt:lpstr>
      <vt:lpstr>File mahasiswa.java</vt:lpstr>
      <vt:lpstr>File matakuliah.java</vt:lpstr>
      <vt:lpstr>File nilai.java</vt:lpstr>
      <vt:lpstr>File uad.java</vt:lpstr>
      <vt:lpstr>Hasil Output :  </vt:lpstr>
      <vt:lpstr>Tampilan unggahan daftar file di halaman projek Github 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MENGHITUNG NILAI AKHIR MAHASISWA</dc:title>
  <cp:lastModifiedBy>adrian fahrizal</cp:lastModifiedBy>
  <cp:revision>3</cp:revision>
  <dcterms:modified xsi:type="dcterms:W3CDTF">2023-01-07T07:17:55Z</dcterms:modified>
</cp:coreProperties>
</file>